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2"/>
    <p:sldMasterId id="2147483672" r:id="rId3"/>
    <p:sldMasterId id="2147483684" r:id="rId4"/>
    <p:sldMasterId id="2147483696" r:id="rId5"/>
    <p:sldMasterId id="2147483708" r:id="rId6"/>
  </p:sldMasterIdLst>
  <p:notesMasterIdLst>
    <p:notesMasterId r:id="rId58"/>
  </p:notesMasterIdLst>
  <p:handoutMasterIdLst>
    <p:handoutMasterId r:id="rId59"/>
  </p:handoutMasterIdLst>
  <p:sldIdLst>
    <p:sldId id="256" r:id="rId7"/>
    <p:sldId id="258" r:id="rId8"/>
    <p:sldId id="259" r:id="rId9"/>
    <p:sldId id="483" r:id="rId10"/>
    <p:sldId id="484" r:id="rId11"/>
    <p:sldId id="485" r:id="rId12"/>
    <p:sldId id="486" r:id="rId13"/>
    <p:sldId id="487" r:id="rId14"/>
    <p:sldId id="488" r:id="rId15"/>
    <p:sldId id="489" r:id="rId16"/>
    <p:sldId id="490" r:id="rId17"/>
    <p:sldId id="491" r:id="rId18"/>
    <p:sldId id="492" r:id="rId19"/>
    <p:sldId id="493" r:id="rId20"/>
    <p:sldId id="494" r:id="rId21"/>
    <p:sldId id="495" r:id="rId22"/>
    <p:sldId id="496" r:id="rId23"/>
    <p:sldId id="497" r:id="rId24"/>
    <p:sldId id="498" r:id="rId25"/>
    <p:sldId id="499" r:id="rId26"/>
    <p:sldId id="376" r:id="rId27"/>
    <p:sldId id="500" r:id="rId28"/>
    <p:sldId id="501" r:id="rId29"/>
    <p:sldId id="502" r:id="rId30"/>
    <p:sldId id="503" r:id="rId31"/>
    <p:sldId id="504" r:id="rId32"/>
    <p:sldId id="505" r:id="rId33"/>
    <p:sldId id="506" r:id="rId34"/>
    <p:sldId id="507" r:id="rId35"/>
    <p:sldId id="508" r:id="rId36"/>
    <p:sldId id="509" r:id="rId37"/>
    <p:sldId id="510" r:id="rId38"/>
    <p:sldId id="511" r:id="rId39"/>
    <p:sldId id="512" r:id="rId40"/>
    <p:sldId id="513" r:id="rId41"/>
    <p:sldId id="514" r:id="rId42"/>
    <p:sldId id="515" r:id="rId43"/>
    <p:sldId id="516" r:id="rId44"/>
    <p:sldId id="517" r:id="rId45"/>
    <p:sldId id="518" r:id="rId46"/>
    <p:sldId id="519" r:id="rId47"/>
    <p:sldId id="520" r:id="rId48"/>
    <p:sldId id="521" r:id="rId49"/>
    <p:sldId id="522" r:id="rId50"/>
    <p:sldId id="523" r:id="rId51"/>
    <p:sldId id="524" r:id="rId52"/>
    <p:sldId id="525" r:id="rId53"/>
    <p:sldId id="526" r:id="rId54"/>
    <p:sldId id="527" r:id="rId55"/>
    <p:sldId id="528" r:id="rId56"/>
    <p:sldId id="529" r:id="rId57"/>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C9CDB"/>
    <a:srgbClr val="F79646"/>
    <a:srgbClr val="3333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031" autoAdjust="0"/>
    <p:restoredTop sz="94660"/>
  </p:normalViewPr>
  <p:slideViewPr>
    <p:cSldViewPr>
      <p:cViewPr varScale="1">
        <p:scale>
          <a:sx n="114" d="100"/>
          <a:sy n="114" d="100"/>
        </p:scale>
        <p:origin x="-1554" y="-108"/>
      </p:cViewPr>
      <p:guideLst>
        <p:guide orient="horz" pos="2160"/>
        <p:guide pos="2892"/>
      </p:guideLst>
    </p:cSldViewPr>
  </p:slideViewPr>
  <p:notesTextViewPr>
    <p:cViewPr>
      <p:scale>
        <a:sx n="100" d="100"/>
        <a:sy n="100" d="100"/>
      </p:scale>
      <p:origin x="0" y="0"/>
    </p:cViewPr>
  </p:notesTextViewPr>
  <p:notesViewPr>
    <p:cSldViewPr>
      <p:cViewPr varScale="1">
        <p:scale>
          <a:sx n="49" d="100"/>
          <a:sy n="49" d="100"/>
        </p:scale>
        <p:origin x="-2958" y="-90"/>
      </p:cViewPr>
      <p:guideLst>
        <p:guide orient="horz" pos="2880"/>
        <p:guide pos="2169"/>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slide" Target="slides/slide49.xml"/><Relationship Id="rId63" Type="http://schemas.openxmlformats.org/officeDocument/2006/relationships/tableStyles" Target="tableStyles.xml"/><Relationship Id="rId7" Type="http://schemas.openxmlformats.org/officeDocument/2006/relationships/slide" Target="slides/slide1.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notesMaster" Target="notesMasters/notesMaster1.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61" Type="http://schemas.openxmlformats.org/officeDocument/2006/relationships/viewProps" Target="viewProp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8" Type="http://schemas.openxmlformats.org/officeDocument/2006/relationships/slide" Target="slides/slide2.xml"/><Relationship Id="rId51" Type="http://schemas.openxmlformats.org/officeDocument/2006/relationships/slide" Target="slides/slide45.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2BE6346-8510-4D5C-85DF-0ACC88FE12BC}" type="datetimeFigureOut">
              <a:rPr lang="zh-CN" altLang="en-US" smtClean="0"/>
              <a:t>2017/12/22</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1A7707EB-A5AE-4EFF-B2AE-FDBDFC83EC6B}" type="slidenum">
              <a:rPr lang="zh-CN" altLang="en-US" smtClean="0"/>
              <a:t>‹#›</a:t>
            </a:fld>
            <a:endParaRPr lang="zh-CN" altLang="en-US"/>
          </a:p>
        </p:txBody>
      </p:sp>
    </p:spTree>
    <p:extLst>
      <p:ext uri="{BB962C8B-B14F-4D97-AF65-F5344CB8AC3E}">
        <p14:creationId xmlns:p14="http://schemas.microsoft.com/office/powerpoint/2010/main" val="281483063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D0E307B-5EDE-44FC-83E0-748BAB84D033}" type="datetimeFigureOut">
              <a:rPr lang="zh-CN" altLang="en-US" smtClean="0"/>
              <a:t>2017/12/22</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FA0365A-4F7C-4043-A538-5F058D345A48}" type="slidenum">
              <a:rPr lang="zh-CN" altLang="en-US" smtClean="0"/>
              <a:t>‹#›</a:t>
            </a:fld>
            <a:endParaRPr lang="zh-CN" altLang="en-US"/>
          </a:p>
        </p:txBody>
      </p:sp>
    </p:spTree>
    <p:extLst>
      <p:ext uri="{BB962C8B-B14F-4D97-AF65-F5344CB8AC3E}">
        <p14:creationId xmlns:p14="http://schemas.microsoft.com/office/powerpoint/2010/main" val="31554810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16D0D943-06EE-4BB2-9157-D1CB582B1582}" type="datetimeFigureOut">
              <a:rPr lang="zh-CN" altLang="en-US" smtClean="0"/>
              <a:t>2017/12/22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7030EF2-7816-4638-88B7-9D695511BF2A}" type="slidenum">
              <a:rPr lang="zh-CN" altLang="en-US" smtClean="0"/>
              <a:t>‹#›</a:t>
            </a:fld>
            <a:endParaRPr lang="zh-CN" altLang="en-US"/>
          </a:p>
        </p:txBody>
      </p:sp>
    </p:spTree>
  </p:cSld>
  <p:clrMapOvr>
    <a:masterClrMapping/>
  </p:clrMapOvr>
  <p:transition advClick="0">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16D0D943-06EE-4BB2-9157-D1CB582B1582}" type="datetimeFigureOut">
              <a:rPr lang="zh-CN" altLang="en-US" smtClean="0"/>
              <a:t>2017/12/22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7030EF2-7816-4638-88B7-9D695511BF2A}" type="slidenum">
              <a:rPr lang="zh-CN" altLang="en-US" smtClean="0"/>
              <a:t>‹#›</a:t>
            </a:fld>
            <a:endParaRPr lang="zh-CN" altLang="en-US"/>
          </a:p>
        </p:txBody>
      </p:sp>
    </p:spTree>
  </p:cSld>
  <p:clrMapOvr>
    <a:masterClrMapping/>
  </p:clrMapOvr>
  <p:transition advClick="0">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16D0D943-06EE-4BB2-9157-D1CB582B1582}" type="datetimeFigureOut">
              <a:rPr lang="zh-CN" altLang="en-US" smtClean="0"/>
              <a:t>2017/12/22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7030EF2-7816-4638-88B7-9D695511BF2A}" type="slidenum">
              <a:rPr lang="zh-CN" altLang="en-US" smtClean="0"/>
              <a:t>‹#›</a:t>
            </a:fld>
            <a:endParaRPr lang="zh-CN" altLang="en-US"/>
          </a:p>
        </p:txBody>
      </p:sp>
    </p:spTree>
  </p:cSld>
  <p:clrMapOvr>
    <a:masterClrMapping/>
  </p:clrMapOvr>
  <p:transition advClick="0">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a:prstGeom prst="rect">
            <a:avLst/>
          </a:prstGeo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a:xfrm>
            <a:off x="457200" y="6356350"/>
            <a:ext cx="2133600" cy="365125"/>
          </a:xfrm>
          <a:prstGeom prst="rect">
            <a:avLst/>
          </a:prstGeom>
        </p:spPr>
        <p:txBody>
          <a:bodyPr/>
          <a:lstStyle/>
          <a:p>
            <a:fld id="{6FE71B74-D786-404D-A240-1DE0E36D679D}" type="datetimeFigureOut">
              <a:rPr lang="zh-CN" altLang="en-US" smtClean="0"/>
              <a:t>2017/12/22</a:t>
            </a:fld>
            <a:endParaRPr lang="zh-CN" altLang="en-US"/>
          </a:p>
        </p:txBody>
      </p:sp>
      <p:sp>
        <p:nvSpPr>
          <p:cNvPr id="5" name="页脚占位符 4"/>
          <p:cNvSpPr>
            <a:spLocks noGrp="1"/>
          </p:cNvSpPr>
          <p:nvPr>
            <p:ph type="ftr" sz="quarter" idx="11"/>
          </p:nvPr>
        </p:nvSpPr>
        <p:spPr>
          <a:xfrm>
            <a:off x="3124200" y="6356350"/>
            <a:ext cx="28956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6553200" y="6356350"/>
            <a:ext cx="2133600" cy="365125"/>
          </a:xfrm>
          <a:prstGeom prst="rect">
            <a:avLst/>
          </a:prstGeom>
        </p:spPr>
        <p:txBody>
          <a:bodyPr/>
          <a:lstStyle/>
          <a:p>
            <a:fld id="{0FCA4EB4-18BD-41D7-A65C-A0AF27BDC0F9}" type="slidenum">
              <a:rPr lang="zh-CN" altLang="en-US" smtClean="0"/>
              <a:t>‹#›</a:t>
            </a:fld>
            <a:endParaRPr lang="zh-CN" altLang="en-US"/>
          </a:p>
        </p:txBody>
      </p:sp>
    </p:spTree>
  </p:cSld>
  <p:clrMapOvr>
    <a:masterClrMapping/>
  </p:clrMapOvr>
  <p:transition advClick="0">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a:xfrm>
            <a:off x="457200" y="1600200"/>
            <a:ext cx="8229600" cy="4525963"/>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a:xfrm>
            <a:off x="457200" y="6356350"/>
            <a:ext cx="2133600" cy="365125"/>
          </a:xfrm>
          <a:prstGeom prst="rect">
            <a:avLst/>
          </a:prstGeom>
        </p:spPr>
        <p:txBody>
          <a:bodyPr/>
          <a:lstStyle/>
          <a:p>
            <a:fld id="{6FE71B74-D786-404D-A240-1DE0E36D679D}" type="datetimeFigureOut">
              <a:rPr lang="zh-CN" altLang="en-US" smtClean="0"/>
              <a:t>2017/12/22</a:t>
            </a:fld>
            <a:endParaRPr lang="zh-CN" altLang="en-US"/>
          </a:p>
        </p:txBody>
      </p:sp>
      <p:sp>
        <p:nvSpPr>
          <p:cNvPr id="5" name="页脚占位符 4"/>
          <p:cNvSpPr>
            <a:spLocks noGrp="1"/>
          </p:cNvSpPr>
          <p:nvPr>
            <p:ph type="ftr" sz="quarter" idx="11"/>
          </p:nvPr>
        </p:nvSpPr>
        <p:spPr>
          <a:xfrm>
            <a:off x="3124200" y="6356350"/>
            <a:ext cx="28956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6553200" y="6356350"/>
            <a:ext cx="2133600" cy="365125"/>
          </a:xfrm>
          <a:prstGeom prst="rect">
            <a:avLst/>
          </a:prstGeom>
        </p:spPr>
        <p:txBody>
          <a:bodyPr/>
          <a:lstStyle/>
          <a:p>
            <a:fld id="{0FCA4EB4-18BD-41D7-A65C-A0AF27BDC0F9}" type="slidenum">
              <a:rPr lang="zh-CN" altLang="en-US" smtClean="0"/>
              <a:t>‹#›</a:t>
            </a:fld>
            <a:endParaRPr lang="zh-CN" altLang="en-US"/>
          </a:p>
        </p:txBody>
      </p:sp>
    </p:spTree>
  </p:cSld>
  <p:clrMapOvr>
    <a:masterClrMapping/>
  </p:clrMapOvr>
  <p:transition advClick="0">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a:xfrm>
            <a:off x="457200" y="6356350"/>
            <a:ext cx="2133600" cy="365125"/>
          </a:xfrm>
          <a:prstGeom prst="rect">
            <a:avLst/>
          </a:prstGeom>
        </p:spPr>
        <p:txBody>
          <a:bodyPr/>
          <a:lstStyle/>
          <a:p>
            <a:fld id="{6FE71B74-D786-404D-A240-1DE0E36D679D}" type="datetimeFigureOut">
              <a:rPr lang="zh-CN" altLang="en-US" smtClean="0"/>
              <a:t>2017/12/22</a:t>
            </a:fld>
            <a:endParaRPr lang="zh-CN" altLang="en-US"/>
          </a:p>
        </p:txBody>
      </p:sp>
      <p:sp>
        <p:nvSpPr>
          <p:cNvPr id="5" name="页脚占位符 4"/>
          <p:cNvSpPr>
            <a:spLocks noGrp="1"/>
          </p:cNvSpPr>
          <p:nvPr>
            <p:ph type="ftr" sz="quarter" idx="11"/>
          </p:nvPr>
        </p:nvSpPr>
        <p:spPr>
          <a:xfrm>
            <a:off x="3124200" y="6356350"/>
            <a:ext cx="28956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6553200" y="6356350"/>
            <a:ext cx="2133600" cy="365125"/>
          </a:xfrm>
          <a:prstGeom prst="rect">
            <a:avLst/>
          </a:prstGeom>
        </p:spPr>
        <p:txBody>
          <a:bodyPr/>
          <a:lstStyle/>
          <a:p>
            <a:fld id="{0FCA4EB4-18BD-41D7-A65C-A0AF27BDC0F9}" type="slidenum">
              <a:rPr lang="zh-CN" altLang="en-US" smtClean="0"/>
              <a:t>‹#›</a:t>
            </a:fld>
            <a:endParaRPr lang="zh-CN" altLang="en-US"/>
          </a:p>
        </p:txBody>
      </p:sp>
    </p:spTree>
  </p:cSld>
  <p:clrMapOvr>
    <a:masterClrMapping/>
  </p:clrMapOvr>
  <p:transition advClick="0">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a:xfrm>
            <a:off x="457200" y="6356350"/>
            <a:ext cx="2133600" cy="365125"/>
          </a:xfrm>
          <a:prstGeom prst="rect">
            <a:avLst/>
          </a:prstGeom>
        </p:spPr>
        <p:txBody>
          <a:bodyPr/>
          <a:lstStyle/>
          <a:p>
            <a:fld id="{6FE71B74-D786-404D-A240-1DE0E36D679D}" type="datetimeFigureOut">
              <a:rPr lang="zh-CN" altLang="en-US" smtClean="0"/>
              <a:t>2017/12/22</a:t>
            </a:fld>
            <a:endParaRPr lang="zh-CN" altLang="en-US"/>
          </a:p>
        </p:txBody>
      </p:sp>
      <p:sp>
        <p:nvSpPr>
          <p:cNvPr id="6" name="页脚占位符 5"/>
          <p:cNvSpPr>
            <a:spLocks noGrp="1"/>
          </p:cNvSpPr>
          <p:nvPr>
            <p:ph type="ftr" sz="quarter" idx="11"/>
          </p:nvPr>
        </p:nvSpPr>
        <p:spPr>
          <a:xfrm>
            <a:off x="3124200" y="6356350"/>
            <a:ext cx="28956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6553200" y="6356350"/>
            <a:ext cx="2133600" cy="365125"/>
          </a:xfrm>
          <a:prstGeom prst="rect">
            <a:avLst/>
          </a:prstGeom>
        </p:spPr>
        <p:txBody>
          <a:bodyPr/>
          <a:lstStyle/>
          <a:p>
            <a:fld id="{0FCA4EB4-18BD-41D7-A65C-A0AF27BDC0F9}" type="slidenum">
              <a:rPr lang="zh-CN" altLang="en-US" smtClean="0"/>
              <a:t>‹#›</a:t>
            </a:fld>
            <a:endParaRPr lang="zh-CN" altLang="en-US"/>
          </a:p>
        </p:txBody>
      </p:sp>
    </p:spTree>
  </p:cSld>
  <p:clrMapOvr>
    <a:masterClrMapping/>
  </p:clrMapOvr>
  <p:transition advClick="0">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a:xfrm>
            <a:off x="457200" y="6356350"/>
            <a:ext cx="2133600" cy="365125"/>
          </a:xfrm>
          <a:prstGeom prst="rect">
            <a:avLst/>
          </a:prstGeom>
        </p:spPr>
        <p:txBody>
          <a:bodyPr/>
          <a:lstStyle/>
          <a:p>
            <a:fld id="{6FE71B74-D786-404D-A240-1DE0E36D679D}" type="datetimeFigureOut">
              <a:rPr lang="zh-CN" altLang="en-US" smtClean="0"/>
              <a:t>2017/12/22</a:t>
            </a:fld>
            <a:endParaRPr lang="zh-CN" altLang="en-US"/>
          </a:p>
        </p:txBody>
      </p:sp>
      <p:sp>
        <p:nvSpPr>
          <p:cNvPr id="8" name="页脚占位符 7"/>
          <p:cNvSpPr>
            <a:spLocks noGrp="1"/>
          </p:cNvSpPr>
          <p:nvPr>
            <p:ph type="ftr" sz="quarter" idx="11"/>
          </p:nvPr>
        </p:nvSpPr>
        <p:spPr>
          <a:xfrm>
            <a:off x="3124200" y="6356350"/>
            <a:ext cx="28956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6553200" y="6356350"/>
            <a:ext cx="2133600" cy="365125"/>
          </a:xfrm>
          <a:prstGeom prst="rect">
            <a:avLst/>
          </a:prstGeom>
        </p:spPr>
        <p:txBody>
          <a:bodyPr/>
          <a:lstStyle/>
          <a:p>
            <a:fld id="{0FCA4EB4-18BD-41D7-A65C-A0AF27BDC0F9}" type="slidenum">
              <a:rPr lang="zh-CN" altLang="en-US" smtClean="0"/>
              <a:t>‹#›</a:t>
            </a:fld>
            <a:endParaRPr lang="zh-CN" altLang="en-US"/>
          </a:p>
        </p:txBody>
      </p:sp>
    </p:spTree>
  </p:cSld>
  <p:clrMapOvr>
    <a:masterClrMapping/>
  </p:clrMapOvr>
  <p:transition advClick="0">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457200" y="6356350"/>
            <a:ext cx="2133600" cy="365125"/>
          </a:xfrm>
          <a:prstGeom prst="rect">
            <a:avLst/>
          </a:prstGeom>
        </p:spPr>
        <p:txBody>
          <a:bodyPr/>
          <a:lstStyle/>
          <a:p>
            <a:fld id="{6FE71B74-D786-404D-A240-1DE0E36D679D}" type="datetimeFigureOut">
              <a:rPr lang="zh-CN" altLang="en-US" smtClean="0"/>
              <a:t>2017/12/22</a:t>
            </a:fld>
            <a:endParaRPr lang="zh-CN" altLang="en-US"/>
          </a:p>
        </p:txBody>
      </p:sp>
      <p:sp>
        <p:nvSpPr>
          <p:cNvPr id="4" name="页脚占位符 3"/>
          <p:cNvSpPr>
            <a:spLocks noGrp="1"/>
          </p:cNvSpPr>
          <p:nvPr>
            <p:ph type="ftr" sz="quarter" idx="11"/>
          </p:nvPr>
        </p:nvSpPr>
        <p:spPr>
          <a:xfrm>
            <a:off x="3124200" y="6356350"/>
            <a:ext cx="2895600"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6553200" y="6356350"/>
            <a:ext cx="2133600" cy="365125"/>
          </a:xfrm>
          <a:prstGeom prst="rect">
            <a:avLst/>
          </a:prstGeom>
        </p:spPr>
        <p:txBody>
          <a:bodyPr/>
          <a:lstStyle/>
          <a:p>
            <a:fld id="{0FCA4EB4-18BD-41D7-A65C-A0AF27BDC0F9}" type="slidenum">
              <a:rPr lang="zh-CN" altLang="en-US" smtClean="0"/>
              <a:t>‹#›</a:t>
            </a:fld>
            <a:endParaRPr lang="zh-CN" altLang="en-US"/>
          </a:p>
        </p:txBody>
      </p:sp>
    </p:spTree>
  </p:cSld>
  <p:clrMapOvr>
    <a:masterClrMapping/>
  </p:clrMapOvr>
  <p:transition advClick="0">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457200" y="6356350"/>
            <a:ext cx="2133600" cy="365125"/>
          </a:xfrm>
          <a:prstGeom prst="rect">
            <a:avLst/>
          </a:prstGeom>
        </p:spPr>
        <p:txBody>
          <a:bodyPr/>
          <a:lstStyle/>
          <a:p>
            <a:fld id="{6FE71B74-D786-404D-A240-1DE0E36D679D}" type="datetimeFigureOut">
              <a:rPr lang="zh-CN" altLang="en-US" smtClean="0"/>
              <a:t>2017/12/22</a:t>
            </a:fld>
            <a:endParaRPr lang="zh-CN" altLang="en-US"/>
          </a:p>
        </p:txBody>
      </p:sp>
      <p:sp>
        <p:nvSpPr>
          <p:cNvPr id="3" name="页脚占位符 2"/>
          <p:cNvSpPr>
            <a:spLocks noGrp="1"/>
          </p:cNvSpPr>
          <p:nvPr>
            <p:ph type="ftr" sz="quarter" idx="11"/>
          </p:nvPr>
        </p:nvSpPr>
        <p:spPr>
          <a:xfrm>
            <a:off x="3124200" y="6356350"/>
            <a:ext cx="28956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6553200" y="6356350"/>
            <a:ext cx="2133600" cy="365125"/>
          </a:xfrm>
          <a:prstGeom prst="rect">
            <a:avLst/>
          </a:prstGeom>
        </p:spPr>
        <p:txBody>
          <a:bodyPr/>
          <a:lstStyle/>
          <a:p>
            <a:fld id="{0FCA4EB4-18BD-41D7-A65C-A0AF27BDC0F9}" type="slidenum">
              <a:rPr lang="zh-CN" altLang="en-US" smtClean="0"/>
              <a:t>‹#›</a:t>
            </a:fld>
            <a:endParaRPr lang="zh-CN" altLang="en-US"/>
          </a:p>
        </p:txBody>
      </p:sp>
    </p:spTree>
  </p:cSld>
  <p:clrMapOvr>
    <a:masterClrMapping/>
  </p:clrMapOvr>
  <p:transition advClick="0">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a:prstGeom prst="rect">
            <a:avLst/>
          </a:prstGeo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a:xfrm>
            <a:off x="457200" y="6356350"/>
            <a:ext cx="2133600" cy="365125"/>
          </a:xfrm>
          <a:prstGeom prst="rect">
            <a:avLst/>
          </a:prstGeom>
        </p:spPr>
        <p:txBody>
          <a:bodyPr/>
          <a:lstStyle/>
          <a:p>
            <a:fld id="{6FE71B74-D786-404D-A240-1DE0E36D679D}" type="datetimeFigureOut">
              <a:rPr lang="zh-CN" altLang="en-US" smtClean="0"/>
              <a:t>2017/12/22</a:t>
            </a:fld>
            <a:endParaRPr lang="zh-CN" altLang="en-US"/>
          </a:p>
        </p:txBody>
      </p:sp>
      <p:sp>
        <p:nvSpPr>
          <p:cNvPr id="6" name="页脚占位符 5"/>
          <p:cNvSpPr>
            <a:spLocks noGrp="1"/>
          </p:cNvSpPr>
          <p:nvPr>
            <p:ph type="ftr" sz="quarter" idx="11"/>
          </p:nvPr>
        </p:nvSpPr>
        <p:spPr>
          <a:xfrm>
            <a:off x="3124200" y="6356350"/>
            <a:ext cx="28956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6553200" y="6356350"/>
            <a:ext cx="2133600" cy="365125"/>
          </a:xfrm>
          <a:prstGeom prst="rect">
            <a:avLst/>
          </a:prstGeom>
        </p:spPr>
        <p:txBody>
          <a:bodyPr/>
          <a:lstStyle/>
          <a:p>
            <a:fld id="{0FCA4EB4-18BD-41D7-A65C-A0AF27BDC0F9}" type="slidenum">
              <a:rPr lang="zh-CN" altLang="en-US" smtClean="0"/>
              <a:t>‹#›</a:t>
            </a:fld>
            <a:endParaRPr lang="zh-CN" altLang="en-US"/>
          </a:p>
        </p:txBody>
      </p:sp>
    </p:spTree>
  </p:cSld>
  <p:clrMapOvr>
    <a:masterClrMapping/>
  </p:clrMapOvr>
  <p:transition advClick="0">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16D0D943-06EE-4BB2-9157-D1CB582B1582}" type="datetimeFigureOut">
              <a:rPr lang="zh-CN" altLang="en-US" smtClean="0"/>
              <a:t>2017/12/22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7030EF2-7816-4638-88B7-9D695511BF2A}" type="slidenum">
              <a:rPr lang="zh-CN" altLang="en-US" smtClean="0"/>
              <a:t>‹#›</a:t>
            </a:fld>
            <a:endParaRPr lang="zh-CN" altLang="en-US"/>
          </a:p>
        </p:txBody>
      </p:sp>
    </p:spTree>
  </p:cSld>
  <p:clrMapOvr>
    <a:masterClrMapping/>
  </p:clrMapOvr>
  <p:transition advClick="0">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a:prstGeom prst="rect">
            <a:avLst/>
          </a:prstGeo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a:xfrm>
            <a:off x="457200" y="6356350"/>
            <a:ext cx="2133600" cy="365125"/>
          </a:xfrm>
          <a:prstGeom prst="rect">
            <a:avLst/>
          </a:prstGeom>
        </p:spPr>
        <p:txBody>
          <a:bodyPr/>
          <a:lstStyle/>
          <a:p>
            <a:fld id="{6FE71B74-D786-404D-A240-1DE0E36D679D}" type="datetimeFigureOut">
              <a:rPr lang="zh-CN" altLang="en-US" smtClean="0"/>
              <a:t>2017/12/22</a:t>
            </a:fld>
            <a:endParaRPr lang="zh-CN" altLang="en-US"/>
          </a:p>
        </p:txBody>
      </p:sp>
      <p:sp>
        <p:nvSpPr>
          <p:cNvPr id="6" name="页脚占位符 5"/>
          <p:cNvSpPr>
            <a:spLocks noGrp="1"/>
          </p:cNvSpPr>
          <p:nvPr>
            <p:ph type="ftr" sz="quarter" idx="11"/>
          </p:nvPr>
        </p:nvSpPr>
        <p:spPr>
          <a:xfrm>
            <a:off x="3124200" y="6356350"/>
            <a:ext cx="28956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6553200" y="6356350"/>
            <a:ext cx="2133600" cy="365125"/>
          </a:xfrm>
          <a:prstGeom prst="rect">
            <a:avLst/>
          </a:prstGeom>
        </p:spPr>
        <p:txBody>
          <a:bodyPr/>
          <a:lstStyle/>
          <a:p>
            <a:fld id="{0FCA4EB4-18BD-41D7-A65C-A0AF27BDC0F9}" type="slidenum">
              <a:rPr lang="zh-CN" altLang="en-US" smtClean="0"/>
              <a:t>‹#›</a:t>
            </a:fld>
            <a:endParaRPr lang="zh-CN" altLang="en-US"/>
          </a:p>
        </p:txBody>
      </p:sp>
    </p:spTree>
  </p:cSld>
  <p:clrMapOvr>
    <a:masterClrMapping/>
  </p:clrMapOvr>
  <p:transition advClick="0">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1600200"/>
            <a:ext cx="8229600" cy="4525963"/>
          </a:xfrm>
          <a:prstGeom prst="rect">
            <a:avLst/>
          </a:prstGeo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a:xfrm>
            <a:off x="457200" y="6356350"/>
            <a:ext cx="2133600" cy="365125"/>
          </a:xfrm>
          <a:prstGeom prst="rect">
            <a:avLst/>
          </a:prstGeom>
        </p:spPr>
        <p:txBody>
          <a:bodyPr/>
          <a:lstStyle/>
          <a:p>
            <a:fld id="{6FE71B74-D786-404D-A240-1DE0E36D679D}" type="datetimeFigureOut">
              <a:rPr lang="zh-CN" altLang="en-US" smtClean="0"/>
              <a:t>2017/12/22</a:t>
            </a:fld>
            <a:endParaRPr lang="zh-CN" altLang="en-US"/>
          </a:p>
        </p:txBody>
      </p:sp>
      <p:sp>
        <p:nvSpPr>
          <p:cNvPr id="5" name="页脚占位符 4"/>
          <p:cNvSpPr>
            <a:spLocks noGrp="1"/>
          </p:cNvSpPr>
          <p:nvPr>
            <p:ph type="ftr" sz="quarter" idx="11"/>
          </p:nvPr>
        </p:nvSpPr>
        <p:spPr>
          <a:xfrm>
            <a:off x="3124200" y="6356350"/>
            <a:ext cx="28956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6553200" y="6356350"/>
            <a:ext cx="2133600" cy="365125"/>
          </a:xfrm>
          <a:prstGeom prst="rect">
            <a:avLst/>
          </a:prstGeom>
        </p:spPr>
        <p:txBody>
          <a:bodyPr/>
          <a:lstStyle/>
          <a:p>
            <a:fld id="{0FCA4EB4-18BD-41D7-A65C-A0AF27BDC0F9}" type="slidenum">
              <a:rPr lang="zh-CN" altLang="en-US" smtClean="0"/>
              <a:t>‹#›</a:t>
            </a:fld>
            <a:endParaRPr lang="zh-CN" altLang="en-US"/>
          </a:p>
        </p:txBody>
      </p:sp>
    </p:spTree>
  </p:cSld>
  <p:clrMapOvr>
    <a:masterClrMapping/>
  </p:clrMapOvr>
  <p:transition advClick="0">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a:prstGeom prst="rect">
            <a:avLst/>
          </a:prstGeo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a:prstGeom prst="rect">
            <a:avLst/>
          </a:prstGeo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a:xfrm>
            <a:off x="457200" y="6356350"/>
            <a:ext cx="2133600" cy="365125"/>
          </a:xfrm>
          <a:prstGeom prst="rect">
            <a:avLst/>
          </a:prstGeom>
        </p:spPr>
        <p:txBody>
          <a:bodyPr/>
          <a:lstStyle/>
          <a:p>
            <a:fld id="{6FE71B74-D786-404D-A240-1DE0E36D679D}" type="datetimeFigureOut">
              <a:rPr lang="zh-CN" altLang="en-US" smtClean="0"/>
              <a:t>2017/12/22</a:t>
            </a:fld>
            <a:endParaRPr lang="zh-CN" altLang="en-US"/>
          </a:p>
        </p:txBody>
      </p:sp>
      <p:sp>
        <p:nvSpPr>
          <p:cNvPr id="5" name="页脚占位符 4"/>
          <p:cNvSpPr>
            <a:spLocks noGrp="1"/>
          </p:cNvSpPr>
          <p:nvPr>
            <p:ph type="ftr" sz="quarter" idx="11"/>
          </p:nvPr>
        </p:nvSpPr>
        <p:spPr>
          <a:xfrm>
            <a:off x="3124200" y="6356350"/>
            <a:ext cx="28956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6553200" y="6356350"/>
            <a:ext cx="2133600" cy="365125"/>
          </a:xfrm>
          <a:prstGeom prst="rect">
            <a:avLst/>
          </a:prstGeom>
        </p:spPr>
        <p:txBody>
          <a:bodyPr/>
          <a:lstStyle/>
          <a:p>
            <a:fld id="{0FCA4EB4-18BD-41D7-A65C-A0AF27BDC0F9}" type="slidenum">
              <a:rPr lang="zh-CN" altLang="en-US" smtClean="0"/>
              <a:t>‹#›</a:t>
            </a:fld>
            <a:endParaRPr lang="zh-CN" altLang="en-US"/>
          </a:p>
        </p:txBody>
      </p:sp>
    </p:spTree>
  </p:cSld>
  <p:clrMapOvr>
    <a:masterClrMapping/>
  </p:clrMapOvr>
  <p:transition advClick="0">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a:prstGeom prst="rect">
            <a:avLst/>
          </a:prstGeo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a:xfrm>
            <a:off x="457200" y="6356350"/>
            <a:ext cx="2133600" cy="365125"/>
          </a:xfrm>
          <a:prstGeom prst="rect">
            <a:avLst/>
          </a:prstGeom>
        </p:spPr>
        <p:txBody>
          <a:bodyPr/>
          <a:lstStyle/>
          <a:p>
            <a:fld id="{7F9CC360-6547-48F4-9F53-DA317D11A753}" type="datetimeFigureOut">
              <a:rPr lang="zh-CN" altLang="en-US" smtClean="0"/>
              <a:t>2017/12/22</a:t>
            </a:fld>
            <a:endParaRPr lang="zh-CN" altLang="en-US"/>
          </a:p>
        </p:txBody>
      </p:sp>
      <p:sp>
        <p:nvSpPr>
          <p:cNvPr id="5" name="页脚占位符 4"/>
          <p:cNvSpPr>
            <a:spLocks noGrp="1"/>
          </p:cNvSpPr>
          <p:nvPr>
            <p:ph type="ftr" sz="quarter" idx="11"/>
          </p:nvPr>
        </p:nvSpPr>
        <p:spPr>
          <a:xfrm>
            <a:off x="3124200" y="6356350"/>
            <a:ext cx="28956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6553200" y="6356350"/>
            <a:ext cx="2133600" cy="365125"/>
          </a:xfrm>
          <a:prstGeom prst="rect">
            <a:avLst/>
          </a:prstGeom>
        </p:spPr>
        <p:txBody>
          <a:bodyPr/>
          <a:lstStyle/>
          <a:p>
            <a:fld id="{56939DBA-407B-47D1-A80C-88AF8EACDA6A}" type="slidenum">
              <a:rPr lang="zh-CN" altLang="en-US" smtClean="0"/>
              <a:t>‹#›</a:t>
            </a:fld>
            <a:endParaRPr lang="zh-CN" altLang="en-US"/>
          </a:p>
        </p:txBody>
      </p:sp>
    </p:spTree>
  </p:cSld>
  <p:clrMapOvr>
    <a:masterClrMapping/>
  </p:clrMapOvr>
  <p:transition advClick="0">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a:xfrm>
            <a:off x="457200" y="1600200"/>
            <a:ext cx="8229600" cy="4525963"/>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a:xfrm>
            <a:off x="457200" y="6356350"/>
            <a:ext cx="2133600" cy="365125"/>
          </a:xfrm>
          <a:prstGeom prst="rect">
            <a:avLst/>
          </a:prstGeom>
        </p:spPr>
        <p:txBody>
          <a:bodyPr/>
          <a:lstStyle/>
          <a:p>
            <a:fld id="{7F9CC360-6547-48F4-9F53-DA317D11A753}" type="datetimeFigureOut">
              <a:rPr lang="zh-CN" altLang="en-US" smtClean="0"/>
              <a:t>2017/12/22</a:t>
            </a:fld>
            <a:endParaRPr lang="zh-CN" altLang="en-US"/>
          </a:p>
        </p:txBody>
      </p:sp>
      <p:sp>
        <p:nvSpPr>
          <p:cNvPr id="5" name="页脚占位符 4"/>
          <p:cNvSpPr>
            <a:spLocks noGrp="1"/>
          </p:cNvSpPr>
          <p:nvPr>
            <p:ph type="ftr" sz="quarter" idx="11"/>
          </p:nvPr>
        </p:nvSpPr>
        <p:spPr>
          <a:xfrm>
            <a:off x="3124200" y="6356350"/>
            <a:ext cx="28956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6553200" y="6356350"/>
            <a:ext cx="2133600" cy="365125"/>
          </a:xfrm>
          <a:prstGeom prst="rect">
            <a:avLst/>
          </a:prstGeom>
        </p:spPr>
        <p:txBody>
          <a:bodyPr/>
          <a:lstStyle/>
          <a:p>
            <a:fld id="{56939DBA-407B-47D1-A80C-88AF8EACDA6A}" type="slidenum">
              <a:rPr lang="zh-CN" altLang="en-US" smtClean="0"/>
              <a:t>‹#›</a:t>
            </a:fld>
            <a:endParaRPr lang="zh-CN" altLang="en-US"/>
          </a:p>
        </p:txBody>
      </p:sp>
    </p:spTree>
  </p:cSld>
  <p:clrMapOvr>
    <a:masterClrMapping/>
  </p:clrMapOvr>
  <p:transition advClick="0">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a:xfrm>
            <a:off x="457200" y="6356350"/>
            <a:ext cx="2133600" cy="365125"/>
          </a:xfrm>
          <a:prstGeom prst="rect">
            <a:avLst/>
          </a:prstGeom>
        </p:spPr>
        <p:txBody>
          <a:bodyPr/>
          <a:lstStyle/>
          <a:p>
            <a:fld id="{7F9CC360-6547-48F4-9F53-DA317D11A753}" type="datetimeFigureOut">
              <a:rPr lang="zh-CN" altLang="en-US" smtClean="0"/>
              <a:t>2017/12/22</a:t>
            </a:fld>
            <a:endParaRPr lang="zh-CN" altLang="en-US"/>
          </a:p>
        </p:txBody>
      </p:sp>
      <p:sp>
        <p:nvSpPr>
          <p:cNvPr id="5" name="页脚占位符 4"/>
          <p:cNvSpPr>
            <a:spLocks noGrp="1"/>
          </p:cNvSpPr>
          <p:nvPr>
            <p:ph type="ftr" sz="quarter" idx="11"/>
          </p:nvPr>
        </p:nvSpPr>
        <p:spPr>
          <a:xfrm>
            <a:off x="3124200" y="6356350"/>
            <a:ext cx="28956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6553200" y="6356350"/>
            <a:ext cx="2133600" cy="365125"/>
          </a:xfrm>
          <a:prstGeom prst="rect">
            <a:avLst/>
          </a:prstGeom>
        </p:spPr>
        <p:txBody>
          <a:bodyPr/>
          <a:lstStyle/>
          <a:p>
            <a:fld id="{56939DBA-407B-47D1-A80C-88AF8EACDA6A}" type="slidenum">
              <a:rPr lang="zh-CN" altLang="en-US" smtClean="0"/>
              <a:t>‹#›</a:t>
            </a:fld>
            <a:endParaRPr lang="zh-CN" altLang="en-US"/>
          </a:p>
        </p:txBody>
      </p:sp>
    </p:spTree>
  </p:cSld>
  <p:clrMapOvr>
    <a:masterClrMapping/>
  </p:clrMapOvr>
  <p:transition advClick="0">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a:xfrm>
            <a:off x="457200" y="6356350"/>
            <a:ext cx="2133600" cy="365125"/>
          </a:xfrm>
          <a:prstGeom prst="rect">
            <a:avLst/>
          </a:prstGeom>
        </p:spPr>
        <p:txBody>
          <a:bodyPr/>
          <a:lstStyle/>
          <a:p>
            <a:fld id="{7F9CC360-6547-48F4-9F53-DA317D11A753}" type="datetimeFigureOut">
              <a:rPr lang="zh-CN" altLang="en-US" smtClean="0"/>
              <a:t>2017/12/22</a:t>
            </a:fld>
            <a:endParaRPr lang="zh-CN" altLang="en-US"/>
          </a:p>
        </p:txBody>
      </p:sp>
      <p:sp>
        <p:nvSpPr>
          <p:cNvPr id="6" name="页脚占位符 5"/>
          <p:cNvSpPr>
            <a:spLocks noGrp="1"/>
          </p:cNvSpPr>
          <p:nvPr>
            <p:ph type="ftr" sz="quarter" idx="11"/>
          </p:nvPr>
        </p:nvSpPr>
        <p:spPr>
          <a:xfrm>
            <a:off x="3124200" y="6356350"/>
            <a:ext cx="28956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6553200" y="6356350"/>
            <a:ext cx="2133600" cy="365125"/>
          </a:xfrm>
          <a:prstGeom prst="rect">
            <a:avLst/>
          </a:prstGeom>
        </p:spPr>
        <p:txBody>
          <a:bodyPr/>
          <a:lstStyle/>
          <a:p>
            <a:fld id="{56939DBA-407B-47D1-A80C-88AF8EACDA6A}" type="slidenum">
              <a:rPr lang="zh-CN" altLang="en-US" smtClean="0"/>
              <a:t>‹#›</a:t>
            </a:fld>
            <a:endParaRPr lang="zh-CN" altLang="en-US"/>
          </a:p>
        </p:txBody>
      </p:sp>
    </p:spTree>
  </p:cSld>
  <p:clrMapOvr>
    <a:masterClrMapping/>
  </p:clrMapOvr>
  <p:transition advClick="0">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a:xfrm>
            <a:off x="457200" y="6356350"/>
            <a:ext cx="2133600" cy="365125"/>
          </a:xfrm>
          <a:prstGeom prst="rect">
            <a:avLst/>
          </a:prstGeom>
        </p:spPr>
        <p:txBody>
          <a:bodyPr/>
          <a:lstStyle/>
          <a:p>
            <a:fld id="{7F9CC360-6547-48F4-9F53-DA317D11A753}" type="datetimeFigureOut">
              <a:rPr lang="zh-CN" altLang="en-US" smtClean="0"/>
              <a:t>2017/12/22</a:t>
            </a:fld>
            <a:endParaRPr lang="zh-CN" altLang="en-US"/>
          </a:p>
        </p:txBody>
      </p:sp>
      <p:sp>
        <p:nvSpPr>
          <p:cNvPr id="8" name="页脚占位符 7"/>
          <p:cNvSpPr>
            <a:spLocks noGrp="1"/>
          </p:cNvSpPr>
          <p:nvPr>
            <p:ph type="ftr" sz="quarter" idx="11"/>
          </p:nvPr>
        </p:nvSpPr>
        <p:spPr>
          <a:xfrm>
            <a:off x="3124200" y="6356350"/>
            <a:ext cx="28956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6553200" y="6356350"/>
            <a:ext cx="2133600" cy="365125"/>
          </a:xfrm>
          <a:prstGeom prst="rect">
            <a:avLst/>
          </a:prstGeom>
        </p:spPr>
        <p:txBody>
          <a:bodyPr/>
          <a:lstStyle/>
          <a:p>
            <a:fld id="{56939DBA-407B-47D1-A80C-88AF8EACDA6A}" type="slidenum">
              <a:rPr lang="zh-CN" altLang="en-US" smtClean="0"/>
              <a:t>‹#›</a:t>
            </a:fld>
            <a:endParaRPr lang="zh-CN" altLang="en-US"/>
          </a:p>
        </p:txBody>
      </p:sp>
    </p:spTree>
  </p:cSld>
  <p:clrMapOvr>
    <a:masterClrMapping/>
  </p:clrMapOvr>
  <p:transition advClick="0">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457200" y="6356350"/>
            <a:ext cx="2133600" cy="365125"/>
          </a:xfrm>
          <a:prstGeom prst="rect">
            <a:avLst/>
          </a:prstGeom>
        </p:spPr>
        <p:txBody>
          <a:bodyPr/>
          <a:lstStyle/>
          <a:p>
            <a:fld id="{7F9CC360-6547-48F4-9F53-DA317D11A753}" type="datetimeFigureOut">
              <a:rPr lang="zh-CN" altLang="en-US" smtClean="0"/>
              <a:t>2017/12/22</a:t>
            </a:fld>
            <a:endParaRPr lang="zh-CN" altLang="en-US"/>
          </a:p>
        </p:txBody>
      </p:sp>
      <p:sp>
        <p:nvSpPr>
          <p:cNvPr id="4" name="页脚占位符 3"/>
          <p:cNvSpPr>
            <a:spLocks noGrp="1"/>
          </p:cNvSpPr>
          <p:nvPr>
            <p:ph type="ftr" sz="quarter" idx="11"/>
          </p:nvPr>
        </p:nvSpPr>
        <p:spPr>
          <a:xfrm>
            <a:off x="3124200" y="6356350"/>
            <a:ext cx="2895600"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6553200" y="6356350"/>
            <a:ext cx="2133600" cy="365125"/>
          </a:xfrm>
          <a:prstGeom prst="rect">
            <a:avLst/>
          </a:prstGeom>
        </p:spPr>
        <p:txBody>
          <a:bodyPr/>
          <a:lstStyle/>
          <a:p>
            <a:fld id="{56939DBA-407B-47D1-A80C-88AF8EACDA6A}" type="slidenum">
              <a:rPr lang="zh-CN" altLang="en-US" smtClean="0"/>
              <a:t>‹#›</a:t>
            </a:fld>
            <a:endParaRPr lang="zh-CN" altLang="en-US"/>
          </a:p>
        </p:txBody>
      </p:sp>
    </p:spTree>
  </p:cSld>
  <p:clrMapOvr>
    <a:masterClrMapping/>
  </p:clrMapOvr>
  <p:transition advClick="0">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457200" y="6356350"/>
            <a:ext cx="2133600" cy="365125"/>
          </a:xfrm>
          <a:prstGeom prst="rect">
            <a:avLst/>
          </a:prstGeom>
        </p:spPr>
        <p:txBody>
          <a:bodyPr/>
          <a:lstStyle/>
          <a:p>
            <a:fld id="{7F9CC360-6547-48F4-9F53-DA317D11A753}" type="datetimeFigureOut">
              <a:rPr lang="zh-CN" altLang="en-US" smtClean="0"/>
              <a:t>2017/12/22</a:t>
            </a:fld>
            <a:endParaRPr lang="zh-CN" altLang="en-US"/>
          </a:p>
        </p:txBody>
      </p:sp>
      <p:sp>
        <p:nvSpPr>
          <p:cNvPr id="3" name="页脚占位符 2"/>
          <p:cNvSpPr>
            <a:spLocks noGrp="1"/>
          </p:cNvSpPr>
          <p:nvPr>
            <p:ph type="ftr" sz="quarter" idx="11"/>
          </p:nvPr>
        </p:nvSpPr>
        <p:spPr>
          <a:xfrm>
            <a:off x="3124200" y="6356350"/>
            <a:ext cx="28956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6553200" y="6356350"/>
            <a:ext cx="2133600" cy="365125"/>
          </a:xfrm>
          <a:prstGeom prst="rect">
            <a:avLst/>
          </a:prstGeom>
        </p:spPr>
        <p:txBody>
          <a:bodyPr/>
          <a:lstStyle/>
          <a:p>
            <a:fld id="{56939DBA-407B-47D1-A80C-88AF8EACDA6A}" type="slidenum">
              <a:rPr lang="zh-CN" altLang="en-US" smtClean="0"/>
              <a:t>‹#›</a:t>
            </a:fld>
            <a:endParaRPr lang="zh-CN" altLang="en-US"/>
          </a:p>
        </p:txBody>
      </p:sp>
    </p:spTree>
  </p:cSld>
  <p:clrMapOvr>
    <a:masterClrMapping/>
  </p:clrMapOvr>
  <p:transition advClick="0">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16D0D943-06EE-4BB2-9157-D1CB582B1582}" type="datetimeFigureOut">
              <a:rPr lang="zh-CN" altLang="en-US" smtClean="0"/>
              <a:t>2017/12/22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7030EF2-7816-4638-88B7-9D695511BF2A}" type="slidenum">
              <a:rPr lang="zh-CN" altLang="en-US" smtClean="0"/>
              <a:t>‹#›</a:t>
            </a:fld>
            <a:endParaRPr lang="zh-CN" altLang="en-US"/>
          </a:p>
        </p:txBody>
      </p:sp>
    </p:spTree>
  </p:cSld>
  <p:clrMapOvr>
    <a:masterClrMapping/>
  </p:clrMapOvr>
  <p:transition advClick="0">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a:prstGeom prst="rect">
            <a:avLst/>
          </a:prstGeo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a:xfrm>
            <a:off x="457200" y="6356350"/>
            <a:ext cx="2133600" cy="365125"/>
          </a:xfrm>
          <a:prstGeom prst="rect">
            <a:avLst/>
          </a:prstGeom>
        </p:spPr>
        <p:txBody>
          <a:bodyPr/>
          <a:lstStyle/>
          <a:p>
            <a:fld id="{7F9CC360-6547-48F4-9F53-DA317D11A753}" type="datetimeFigureOut">
              <a:rPr lang="zh-CN" altLang="en-US" smtClean="0"/>
              <a:t>2017/12/22</a:t>
            </a:fld>
            <a:endParaRPr lang="zh-CN" altLang="en-US"/>
          </a:p>
        </p:txBody>
      </p:sp>
      <p:sp>
        <p:nvSpPr>
          <p:cNvPr id="6" name="页脚占位符 5"/>
          <p:cNvSpPr>
            <a:spLocks noGrp="1"/>
          </p:cNvSpPr>
          <p:nvPr>
            <p:ph type="ftr" sz="quarter" idx="11"/>
          </p:nvPr>
        </p:nvSpPr>
        <p:spPr>
          <a:xfrm>
            <a:off x="3124200" y="6356350"/>
            <a:ext cx="28956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6553200" y="6356350"/>
            <a:ext cx="2133600" cy="365125"/>
          </a:xfrm>
          <a:prstGeom prst="rect">
            <a:avLst/>
          </a:prstGeom>
        </p:spPr>
        <p:txBody>
          <a:bodyPr/>
          <a:lstStyle/>
          <a:p>
            <a:fld id="{56939DBA-407B-47D1-A80C-88AF8EACDA6A}" type="slidenum">
              <a:rPr lang="zh-CN" altLang="en-US" smtClean="0"/>
              <a:t>‹#›</a:t>
            </a:fld>
            <a:endParaRPr lang="zh-CN" altLang="en-US"/>
          </a:p>
        </p:txBody>
      </p:sp>
    </p:spTree>
  </p:cSld>
  <p:clrMapOvr>
    <a:masterClrMapping/>
  </p:clrMapOvr>
  <p:transition advClick="0">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a:prstGeom prst="rect">
            <a:avLst/>
          </a:prstGeo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a:xfrm>
            <a:off x="457200" y="6356350"/>
            <a:ext cx="2133600" cy="365125"/>
          </a:xfrm>
          <a:prstGeom prst="rect">
            <a:avLst/>
          </a:prstGeom>
        </p:spPr>
        <p:txBody>
          <a:bodyPr/>
          <a:lstStyle/>
          <a:p>
            <a:fld id="{7F9CC360-6547-48F4-9F53-DA317D11A753}" type="datetimeFigureOut">
              <a:rPr lang="zh-CN" altLang="en-US" smtClean="0"/>
              <a:t>2017/12/22</a:t>
            </a:fld>
            <a:endParaRPr lang="zh-CN" altLang="en-US"/>
          </a:p>
        </p:txBody>
      </p:sp>
      <p:sp>
        <p:nvSpPr>
          <p:cNvPr id="6" name="页脚占位符 5"/>
          <p:cNvSpPr>
            <a:spLocks noGrp="1"/>
          </p:cNvSpPr>
          <p:nvPr>
            <p:ph type="ftr" sz="quarter" idx="11"/>
          </p:nvPr>
        </p:nvSpPr>
        <p:spPr>
          <a:xfrm>
            <a:off x="3124200" y="6356350"/>
            <a:ext cx="28956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6553200" y="6356350"/>
            <a:ext cx="2133600" cy="365125"/>
          </a:xfrm>
          <a:prstGeom prst="rect">
            <a:avLst/>
          </a:prstGeom>
        </p:spPr>
        <p:txBody>
          <a:bodyPr/>
          <a:lstStyle/>
          <a:p>
            <a:fld id="{56939DBA-407B-47D1-A80C-88AF8EACDA6A}" type="slidenum">
              <a:rPr lang="zh-CN" altLang="en-US" smtClean="0"/>
              <a:t>‹#›</a:t>
            </a:fld>
            <a:endParaRPr lang="zh-CN" altLang="en-US"/>
          </a:p>
        </p:txBody>
      </p:sp>
    </p:spTree>
  </p:cSld>
  <p:clrMapOvr>
    <a:masterClrMapping/>
  </p:clrMapOvr>
  <p:transition advClick="0">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1600200"/>
            <a:ext cx="8229600" cy="4525963"/>
          </a:xfrm>
          <a:prstGeom prst="rect">
            <a:avLst/>
          </a:prstGeo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a:xfrm>
            <a:off x="457200" y="6356350"/>
            <a:ext cx="2133600" cy="365125"/>
          </a:xfrm>
          <a:prstGeom prst="rect">
            <a:avLst/>
          </a:prstGeom>
        </p:spPr>
        <p:txBody>
          <a:bodyPr/>
          <a:lstStyle/>
          <a:p>
            <a:fld id="{7F9CC360-6547-48F4-9F53-DA317D11A753}" type="datetimeFigureOut">
              <a:rPr lang="zh-CN" altLang="en-US" smtClean="0"/>
              <a:t>2017/12/22</a:t>
            </a:fld>
            <a:endParaRPr lang="zh-CN" altLang="en-US"/>
          </a:p>
        </p:txBody>
      </p:sp>
      <p:sp>
        <p:nvSpPr>
          <p:cNvPr id="5" name="页脚占位符 4"/>
          <p:cNvSpPr>
            <a:spLocks noGrp="1"/>
          </p:cNvSpPr>
          <p:nvPr>
            <p:ph type="ftr" sz="quarter" idx="11"/>
          </p:nvPr>
        </p:nvSpPr>
        <p:spPr>
          <a:xfrm>
            <a:off x="3124200" y="6356350"/>
            <a:ext cx="28956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6553200" y="6356350"/>
            <a:ext cx="2133600" cy="365125"/>
          </a:xfrm>
          <a:prstGeom prst="rect">
            <a:avLst/>
          </a:prstGeom>
        </p:spPr>
        <p:txBody>
          <a:bodyPr/>
          <a:lstStyle/>
          <a:p>
            <a:fld id="{56939DBA-407B-47D1-A80C-88AF8EACDA6A}" type="slidenum">
              <a:rPr lang="zh-CN" altLang="en-US" smtClean="0"/>
              <a:t>‹#›</a:t>
            </a:fld>
            <a:endParaRPr lang="zh-CN" altLang="en-US"/>
          </a:p>
        </p:txBody>
      </p:sp>
    </p:spTree>
  </p:cSld>
  <p:clrMapOvr>
    <a:masterClrMapping/>
  </p:clrMapOvr>
  <p:transition advClick="0">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a:prstGeom prst="rect">
            <a:avLst/>
          </a:prstGeo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a:prstGeom prst="rect">
            <a:avLst/>
          </a:prstGeo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a:xfrm>
            <a:off x="457200" y="6356350"/>
            <a:ext cx="2133600" cy="365125"/>
          </a:xfrm>
          <a:prstGeom prst="rect">
            <a:avLst/>
          </a:prstGeom>
        </p:spPr>
        <p:txBody>
          <a:bodyPr/>
          <a:lstStyle/>
          <a:p>
            <a:fld id="{7F9CC360-6547-48F4-9F53-DA317D11A753}" type="datetimeFigureOut">
              <a:rPr lang="zh-CN" altLang="en-US" smtClean="0"/>
              <a:t>2017/12/22</a:t>
            </a:fld>
            <a:endParaRPr lang="zh-CN" altLang="en-US"/>
          </a:p>
        </p:txBody>
      </p:sp>
      <p:sp>
        <p:nvSpPr>
          <p:cNvPr id="5" name="页脚占位符 4"/>
          <p:cNvSpPr>
            <a:spLocks noGrp="1"/>
          </p:cNvSpPr>
          <p:nvPr>
            <p:ph type="ftr" sz="quarter" idx="11"/>
          </p:nvPr>
        </p:nvSpPr>
        <p:spPr>
          <a:xfrm>
            <a:off x="3124200" y="6356350"/>
            <a:ext cx="28956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6553200" y="6356350"/>
            <a:ext cx="2133600" cy="365125"/>
          </a:xfrm>
          <a:prstGeom prst="rect">
            <a:avLst/>
          </a:prstGeom>
        </p:spPr>
        <p:txBody>
          <a:bodyPr/>
          <a:lstStyle/>
          <a:p>
            <a:fld id="{56939DBA-407B-47D1-A80C-88AF8EACDA6A}" type="slidenum">
              <a:rPr lang="zh-CN" altLang="en-US" smtClean="0"/>
              <a:t>‹#›</a:t>
            </a:fld>
            <a:endParaRPr lang="zh-CN" altLang="en-US"/>
          </a:p>
        </p:txBody>
      </p:sp>
    </p:spTree>
  </p:cSld>
  <p:clrMapOvr>
    <a:masterClrMapping/>
  </p:clrMapOvr>
  <p:transition advClick="0">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a:prstGeom prst="rect">
            <a:avLst/>
          </a:prstGeo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a:xfrm>
            <a:off x="457200" y="6356350"/>
            <a:ext cx="2133600" cy="365125"/>
          </a:xfrm>
          <a:prstGeom prst="rect">
            <a:avLst/>
          </a:prstGeom>
        </p:spPr>
        <p:txBody>
          <a:bodyPr/>
          <a:lstStyle/>
          <a:p>
            <a:fld id="{73660C5B-E25A-4FCD-9F4D-CC1B4536D552}" type="datetimeFigureOut">
              <a:rPr lang="zh-CN" altLang="en-US" smtClean="0"/>
              <a:t>2017/12/22</a:t>
            </a:fld>
            <a:endParaRPr lang="zh-CN" altLang="en-US"/>
          </a:p>
        </p:txBody>
      </p:sp>
      <p:sp>
        <p:nvSpPr>
          <p:cNvPr id="5" name="页脚占位符 4"/>
          <p:cNvSpPr>
            <a:spLocks noGrp="1"/>
          </p:cNvSpPr>
          <p:nvPr>
            <p:ph type="ftr" sz="quarter" idx="11"/>
          </p:nvPr>
        </p:nvSpPr>
        <p:spPr>
          <a:xfrm>
            <a:off x="3124200" y="6356350"/>
            <a:ext cx="28956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6553200" y="6356350"/>
            <a:ext cx="2133600" cy="365125"/>
          </a:xfrm>
          <a:prstGeom prst="rect">
            <a:avLst/>
          </a:prstGeom>
        </p:spPr>
        <p:txBody>
          <a:bodyPr/>
          <a:lstStyle/>
          <a:p>
            <a:fld id="{462A4719-D2D6-4BA1-B928-707A437C7E3C}" type="slidenum">
              <a:rPr lang="zh-CN" altLang="en-US" smtClean="0"/>
              <a:t>‹#›</a:t>
            </a:fld>
            <a:endParaRPr lang="zh-CN" altLang="en-US"/>
          </a:p>
        </p:txBody>
      </p:sp>
    </p:spTree>
  </p:cSld>
  <p:clrMapOvr>
    <a:masterClrMapping/>
  </p:clrMapOvr>
  <p:transition advClick="0">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a:xfrm>
            <a:off x="457200" y="1600200"/>
            <a:ext cx="8229600" cy="4525963"/>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a:xfrm>
            <a:off x="457200" y="6356350"/>
            <a:ext cx="2133600" cy="365125"/>
          </a:xfrm>
          <a:prstGeom prst="rect">
            <a:avLst/>
          </a:prstGeom>
        </p:spPr>
        <p:txBody>
          <a:bodyPr/>
          <a:lstStyle/>
          <a:p>
            <a:fld id="{73660C5B-E25A-4FCD-9F4D-CC1B4536D552}" type="datetimeFigureOut">
              <a:rPr lang="zh-CN" altLang="en-US" smtClean="0"/>
              <a:t>2017/12/22</a:t>
            </a:fld>
            <a:endParaRPr lang="zh-CN" altLang="en-US"/>
          </a:p>
        </p:txBody>
      </p:sp>
      <p:sp>
        <p:nvSpPr>
          <p:cNvPr id="5" name="页脚占位符 4"/>
          <p:cNvSpPr>
            <a:spLocks noGrp="1"/>
          </p:cNvSpPr>
          <p:nvPr>
            <p:ph type="ftr" sz="quarter" idx="11"/>
          </p:nvPr>
        </p:nvSpPr>
        <p:spPr>
          <a:xfrm>
            <a:off x="3124200" y="6356350"/>
            <a:ext cx="28956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6553200" y="6356350"/>
            <a:ext cx="2133600" cy="365125"/>
          </a:xfrm>
          <a:prstGeom prst="rect">
            <a:avLst/>
          </a:prstGeom>
        </p:spPr>
        <p:txBody>
          <a:bodyPr/>
          <a:lstStyle/>
          <a:p>
            <a:fld id="{462A4719-D2D6-4BA1-B928-707A437C7E3C}" type="slidenum">
              <a:rPr lang="zh-CN" altLang="en-US" smtClean="0"/>
              <a:t>‹#›</a:t>
            </a:fld>
            <a:endParaRPr lang="zh-CN" altLang="en-US"/>
          </a:p>
        </p:txBody>
      </p:sp>
    </p:spTree>
  </p:cSld>
  <p:clrMapOvr>
    <a:masterClrMapping/>
  </p:clrMapOvr>
  <p:transition advClick="0">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a:xfrm>
            <a:off x="457200" y="6356350"/>
            <a:ext cx="2133600" cy="365125"/>
          </a:xfrm>
          <a:prstGeom prst="rect">
            <a:avLst/>
          </a:prstGeom>
        </p:spPr>
        <p:txBody>
          <a:bodyPr/>
          <a:lstStyle/>
          <a:p>
            <a:fld id="{73660C5B-E25A-4FCD-9F4D-CC1B4536D552}" type="datetimeFigureOut">
              <a:rPr lang="zh-CN" altLang="en-US" smtClean="0"/>
              <a:t>2017/12/22</a:t>
            </a:fld>
            <a:endParaRPr lang="zh-CN" altLang="en-US"/>
          </a:p>
        </p:txBody>
      </p:sp>
      <p:sp>
        <p:nvSpPr>
          <p:cNvPr id="5" name="页脚占位符 4"/>
          <p:cNvSpPr>
            <a:spLocks noGrp="1"/>
          </p:cNvSpPr>
          <p:nvPr>
            <p:ph type="ftr" sz="quarter" idx="11"/>
          </p:nvPr>
        </p:nvSpPr>
        <p:spPr>
          <a:xfrm>
            <a:off x="3124200" y="6356350"/>
            <a:ext cx="28956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6553200" y="6356350"/>
            <a:ext cx="2133600" cy="365125"/>
          </a:xfrm>
          <a:prstGeom prst="rect">
            <a:avLst/>
          </a:prstGeom>
        </p:spPr>
        <p:txBody>
          <a:bodyPr/>
          <a:lstStyle/>
          <a:p>
            <a:fld id="{462A4719-D2D6-4BA1-B928-707A437C7E3C}" type="slidenum">
              <a:rPr lang="zh-CN" altLang="en-US" smtClean="0"/>
              <a:t>‹#›</a:t>
            </a:fld>
            <a:endParaRPr lang="zh-CN" altLang="en-US"/>
          </a:p>
        </p:txBody>
      </p:sp>
    </p:spTree>
  </p:cSld>
  <p:clrMapOvr>
    <a:masterClrMapping/>
  </p:clrMapOvr>
  <p:transition advClick="0">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a:xfrm>
            <a:off x="457200" y="6356350"/>
            <a:ext cx="2133600" cy="365125"/>
          </a:xfrm>
          <a:prstGeom prst="rect">
            <a:avLst/>
          </a:prstGeom>
        </p:spPr>
        <p:txBody>
          <a:bodyPr/>
          <a:lstStyle/>
          <a:p>
            <a:fld id="{73660C5B-E25A-4FCD-9F4D-CC1B4536D552}" type="datetimeFigureOut">
              <a:rPr lang="zh-CN" altLang="en-US" smtClean="0"/>
              <a:t>2017/12/22</a:t>
            </a:fld>
            <a:endParaRPr lang="zh-CN" altLang="en-US"/>
          </a:p>
        </p:txBody>
      </p:sp>
      <p:sp>
        <p:nvSpPr>
          <p:cNvPr id="6" name="页脚占位符 5"/>
          <p:cNvSpPr>
            <a:spLocks noGrp="1"/>
          </p:cNvSpPr>
          <p:nvPr>
            <p:ph type="ftr" sz="quarter" idx="11"/>
          </p:nvPr>
        </p:nvSpPr>
        <p:spPr>
          <a:xfrm>
            <a:off x="3124200" y="6356350"/>
            <a:ext cx="28956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6553200" y="6356350"/>
            <a:ext cx="2133600" cy="365125"/>
          </a:xfrm>
          <a:prstGeom prst="rect">
            <a:avLst/>
          </a:prstGeom>
        </p:spPr>
        <p:txBody>
          <a:bodyPr/>
          <a:lstStyle/>
          <a:p>
            <a:fld id="{462A4719-D2D6-4BA1-B928-707A437C7E3C}" type="slidenum">
              <a:rPr lang="zh-CN" altLang="en-US" smtClean="0"/>
              <a:t>‹#›</a:t>
            </a:fld>
            <a:endParaRPr lang="zh-CN" altLang="en-US"/>
          </a:p>
        </p:txBody>
      </p:sp>
    </p:spTree>
  </p:cSld>
  <p:clrMapOvr>
    <a:masterClrMapping/>
  </p:clrMapOvr>
  <p:transition advClick="0">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a:xfrm>
            <a:off x="457200" y="6356350"/>
            <a:ext cx="2133600" cy="365125"/>
          </a:xfrm>
          <a:prstGeom prst="rect">
            <a:avLst/>
          </a:prstGeom>
        </p:spPr>
        <p:txBody>
          <a:bodyPr/>
          <a:lstStyle/>
          <a:p>
            <a:fld id="{73660C5B-E25A-4FCD-9F4D-CC1B4536D552}" type="datetimeFigureOut">
              <a:rPr lang="zh-CN" altLang="en-US" smtClean="0"/>
              <a:t>2017/12/22</a:t>
            </a:fld>
            <a:endParaRPr lang="zh-CN" altLang="en-US"/>
          </a:p>
        </p:txBody>
      </p:sp>
      <p:sp>
        <p:nvSpPr>
          <p:cNvPr id="8" name="页脚占位符 7"/>
          <p:cNvSpPr>
            <a:spLocks noGrp="1"/>
          </p:cNvSpPr>
          <p:nvPr>
            <p:ph type="ftr" sz="quarter" idx="11"/>
          </p:nvPr>
        </p:nvSpPr>
        <p:spPr>
          <a:xfrm>
            <a:off x="3124200" y="6356350"/>
            <a:ext cx="28956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6553200" y="6356350"/>
            <a:ext cx="2133600" cy="365125"/>
          </a:xfrm>
          <a:prstGeom prst="rect">
            <a:avLst/>
          </a:prstGeom>
        </p:spPr>
        <p:txBody>
          <a:bodyPr/>
          <a:lstStyle/>
          <a:p>
            <a:fld id="{462A4719-D2D6-4BA1-B928-707A437C7E3C}" type="slidenum">
              <a:rPr lang="zh-CN" altLang="en-US" smtClean="0"/>
              <a:t>‹#›</a:t>
            </a:fld>
            <a:endParaRPr lang="zh-CN" altLang="en-US"/>
          </a:p>
        </p:txBody>
      </p:sp>
    </p:spTree>
  </p:cSld>
  <p:clrMapOvr>
    <a:masterClrMapping/>
  </p:clrMapOvr>
  <p:transition advClick="0">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457200" y="6356350"/>
            <a:ext cx="2133600" cy="365125"/>
          </a:xfrm>
          <a:prstGeom prst="rect">
            <a:avLst/>
          </a:prstGeom>
        </p:spPr>
        <p:txBody>
          <a:bodyPr/>
          <a:lstStyle/>
          <a:p>
            <a:fld id="{73660C5B-E25A-4FCD-9F4D-CC1B4536D552}" type="datetimeFigureOut">
              <a:rPr lang="zh-CN" altLang="en-US" smtClean="0"/>
              <a:t>2017/12/22</a:t>
            </a:fld>
            <a:endParaRPr lang="zh-CN" altLang="en-US"/>
          </a:p>
        </p:txBody>
      </p:sp>
      <p:sp>
        <p:nvSpPr>
          <p:cNvPr id="4" name="页脚占位符 3"/>
          <p:cNvSpPr>
            <a:spLocks noGrp="1"/>
          </p:cNvSpPr>
          <p:nvPr>
            <p:ph type="ftr" sz="quarter" idx="11"/>
          </p:nvPr>
        </p:nvSpPr>
        <p:spPr>
          <a:xfrm>
            <a:off x="3124200" y="6356350"/>
            <a:ext cx="2895600"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6553200" y="6356350"/>
            <a:ext cx="2133600" cy="365125"/>
          </a:xfrm>
          <a:prstGeom prst="rect">
            <a:avLst/>
          </a:prstGeom>
        </p:spPr>
        <p:txBody>
          <a:bodyPr/>
          <a:lstStyle/>
          <a:p>
            <a:fld id="{462A4719-D2D6-4BA1-B928-707A437C7E3C}" type="slidenum">
              <a:rPr lang="zh-CN" altLang="en-US" smtClean="0"/>
              <a:t>‹#›</a:t>
            </a:fld>
            <a:endParaRPr lang="zh-CN" altLang="en-US"/>
          </a:p>
        </p:txBody>
      </p:sp>
    </p:spTree>
  </p:cSld>
  <p:clrMapOvr>
    <a:masterClrMapping/>
  </p:clrMapOvr>
  <p:transition advClick="0">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16D0D943-06EE-4BB2-9157-D1CB582B1582}" type="datetimeFigureOut">
              <a:rPr lang="zh-CN" altLang="en-US" smtClean="0"/>
              <a:t>2017/12/22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7030EF2-7816-4638-88B7-9D695511BF2A}" type="slidenum">
              <a:rPr lang="zh-CN" altLang="en-US" smtClean="0"/>
              <a:t>‹#›</a:t>
            </a:fld>
            <a:endParaRPr lang="zh-CN" altLang="en-US"/>
          </a:p>
        </p:txBody>
      </p:sp>
    </p:spTree>
  </p:cSld>
  <p:clrMapOvr>
    <a:masterClrMapping/>
  </p:clrMapOvr>
  <p:transition advClick="0">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457200" y="6356350"/>
            <a:ext cx="2133600" cy="365125"/>
          </a:xfrm>
          <a:prstGeom prst="rect">
            <a:avLst/>
          </a:prstGeom>
        </p:spPr>
        <p:txBody>
          <a:bodyPr/>
          <a:lstStyle/>
          <a:p>
            <a:fld id="{73660C5B-E25A-4FCD-9F4D-CC1B4536D552}" type="datetimeFigureOut">
              <a:rPr lang="zh-CN" altLang="en-US" smtClean="0"/>
              <a:t>2017/12/22</a:t>
            </a:fld>
            <a:endParaRPr lang="zh-CN" altLang="en-US"/>
          </a:p>
        </p:txBody>
      </p:sp>
      <p:sp>
        <p:nvSpPr>
          <p:cNvPr id="3" name="页脚占位符 2"/>
          <p:cNvSpPr>
            <a:spLocks noGrp="1"/>
          </p:cNvSpPr>
          <p:nvPr>
            <p:ph type="ftr" sz="quarter" idx="11"/>
          </p:nvPr>
        </p:nvSpPr>
        <p:spPr>
          <a:xfrm>
            <a:off x="3124200" y="6356350"/>
            <a:ext cx="28956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6553200" y="6356350"/>
            <a:ext cx="2133600" cy="365125"/>
          </a:xfrm>
          <a:prstGeom prst="rect">
            <a:avLst/>
          </a:prstGeom>
        </p:spPr>
        <p:txBody>
          <a:bodyPr/>
          <a:lstStyle/>
          <a:p>
            <a:fld id="{462A4719-D2D6-4BA1-B928-707A437C7E3C}" type="slidenum">
              <a:rPr lang="zh-CN" altLang="en-US" smtClean="0"/>
              <a:t>‹#›</a:t>
            </a:fld>
            <a:endParaRPr lang="zh-CN" altLang="en-US"/>
          </a:p>
        </p:txBody>
      </p:sp>
    </p:spTree>
  </p:cSld>
  <p:clrMapOvr>
    <a:masterClrMapping/>
  </p:clrMapOvr>
  <p:transition advClick="0">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a:prstGeom prst="rect">
            <a:avLst/>
          </a:prstGeo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a:xfrm>
            <a:off x="457200" y="6356350"/>
            <a:ext cx="2133600" cy="365125"/>
          </a:xfrm>
          <a:prstGeom prst="rect">
            <a:avLst/>
          </a:prstGeom>
        </p:spPr>
        <p:txBody>
          <a:bodyPr/>
          <a:lstStyle/>
          <a:p>
            <a:fld id="{73660C5B-E25A-4FCD-9F4D-CC1B4536D552}" type="datetimeFigureOut">
              <a:rPr lang="zh-CN" altLang="en-US" smtClean="0"/>
              <a:t>2017/12/22</a:t>
            </a:fld>
            <a:endParaRPr lang="zh-CN" altLang="en-US"/>
          </a:p>
        </p:txBody>
      </p:sp>
      <p:sp>
        <p:nvSpPr>
          <p:cNvPr id="6" name="页脚占位符 5"/>
          <p:cNvSpPr>
            <a:spLocks noGrp="1"/>
          </p:cNvSpPr>
          <p:nvPr>
            <p:ph type="ftr" sz="quarter" idx="11"/>
          </p:nvPr>
        </p:nvSpPr>
        <p:spPr>
          <a:xfrm>
            <a:off x="3124200" y="6356350"/>
            <a:ext cx="28956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6553200" y="6356350"/>
            <a:ext cx="2133600" cy="365125"/>
          </a:xfrm>
          <a:prstGeom prst="rect">
            <a:avLst/>
          </a:prstGeom>
        </p:spPr>
        <p:txBody>
          <a:bodyPr/>
          <a:lstStyle/>
          <a:p>
            <a:fld id="{462A4719-D2D6-4BA1-B928-707A437C7E3C}" type="slidenum">
              <a:rPr lang="zh-CN" altLang="en-US" smtClean="0"/>
              <a:t>‹#›</a:t>
            </a:fld>
            <a:endParaRPr lang="zh-CN" altLang="en-US"/>
          </a:p>
        </p:txBody>
      </p:sp>
    </p:spTree>
  </p:cSld>
  <p:clrMapOvr>
    <a:masterClrMapping/>
  </p:clrMapOvr>
  <p:transition advClick="0">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a:prstGeom prst="rect">
            <a:avLst/>
          </a:prstGeo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a:xfrm>
            <a:off x="457200" y="6356350"/>
            <a:ext cx="2133600" cy="365125"/>
          </a:xfrm>
          <a:prstGeom prst="rect">
            <a:avLst/>
          </a:prstGeom>
        </p:spPr>
        <p:txBody>
          <a:bodyPr/>
          <a:lstStyle/>
          <a:p>
            <a:fld id="{73660C5B-E25A-4FCD-9F4D-CC1B4536D552}" type="datetimeFigureOut">
              <a:rPr lang="zh-CN" altLang="en-US" smtClean="0"/>
              <a:t>2017/12/22</a:t>
            </a:fld>
            <a:endParaRPr lang="zh-CN" altLang="en-US"/>
          </a:p>
        </p:txBody>
      </p:sp>
      <p:sp>
        <p:nvSpPr>
          <p:cNvPr id="6" name="页脚占位符 5"/>
          <p:cNvSpPr>
            <a:spLocks noGrp="1"/>
          </p:cNvSpPr>
          <p:nvPr>
            <p:ph type="ftr" sz="quarter" idx="11"/>
          </p:nvPr>
        </p:nvSpPr>
        <p:spPr>
          <a:xfrm>
            <a:off x="3124200" y="6356350"/>
            <a:ext cx="28956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6553200" y="6356350"/>
            <a:ext cx="2133600" cy="365125"/>
          </a:xfrm>
          <a:prstGeom prst="rect">
            <a:avLst/>
          </a:prstGeom>
        </p:spPr>
        <p:txBody>
          <a:bodyPr/>
          <a:lstStyle/>
          <a:p>
            <a:fld id="{462A4719-D2D6-4BA1-B928-707A437C7E3C}" type="slidenum">
              <a:rPr lang="zh-CN" altLang="en-US" smtClean="0"/>
              <a:t>‹#›</a:t>
            </a:fld>
            <a:endParaRPr lang="zh-CN" altLang="en-US"/>
          </a:p>
        </p:txBody>
      </p:sp>
    </p:spTree>
  </p:cSld>
  <p:clrMapOvr>
    <a:masterClrMapping/>
  </p:clrMapOvr>
  <p:transition advClick="0">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1600200"/>
            <a:ext cx="8229600" cy="4525963"/>
          </a:xfrm>
          <a:prstGeom prst="rect">
            <a:avLst/>
          </a:prstGeo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a:xfrm>
            <a:off x="457200" y="6356350"/>
            <a:ext cx="2133600" cy="365125"/>
          </a:xfrm>
          <a:prstGeom prst="rect">
            <a:avLst/>
          </a:prstGeom>
        </p:spPr>
        <p:txBody>
          <a:bodyPr/>
          <a:lstStyle/>
          <a:p>
            <a:fld id="{73660C5B-E25A-4FCD-9F4D-CC1B4536D552}" type="datetimeFigureOut">
              <a:rPr lang="zh-CN" altLang="en-US" smtClean="0"/>
              <a:t>2017/12/22</a:t>
            </a:fld>
            <a:endParaRPr lang="zh-CN" altLang="en-US"/>
          </a:p>
        </p:txBody>
      </p:sp>
      <p:sp>
        <p:nvSpPr>
          <p:cNvPr id="5" name="页脚占位符 4"/>
          <p:cNvSpPr>
            <a:spLocks noGrp="1"/>
          </p:cNvSpPr>
          <p:nvPr>
            <p:ph type="ftr" sz="quarter" idx="11"/>
          </p:nvPr>
        </p:nvSpPr>
        <p:spPr>
          <a:xfrm>
            <a:off x="3124200" y="6356350"/>
            <a:ext cx="28956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6553200" y="6356350"/>
            <a:ext cx="2133600" cy="365125"/>
          </a:xfrm>
          <a:prstGeom prst="rect">
            <a:avLst/>
          </a:prstGeom>
        </p:spPr>
        <p:txBody>
          <a:bodyPr/>
          <a:lstStyle/>
          <a:p>
            <a:fld id="{462A4719-D2D6-4BA1-B928-707A437C7E3C}" type="slidenum">
              <a:rPr lang="zh-CN" altLang="en-US" smtClean="0"/>
              <a:t>‹#›</a:t>
            </a:fld>
            <a:endParaRPr lang="zh-CN" altLang="en-US"/>
          </a:p>
        </p:txBody>
      </p:sp>
    </p:spTree>
  </p:cSld>
  <p:clrMapOvr>
    <a:masterClrMapping/>
  </p:clrMapOvr>
  <p:transition advClick="0">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a:prstGeom prst="rect">
            <a:avLst/>
          </a:prstGeo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a:prstGeom prst="rect">
            <a:avLst/>
          </a:prstGeo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a:xfrm>
            <a:off x="457200" y="6356350"/>
            <a:ext cx="2133600" cy="365125"/>
          </a:xfrm>
          <a:prstGeom prst="rect">
            <a:avLst/>
          </a:prstGeom>
        </p:spPr>
        <p:txBody>
          <a:bodyPr/>
          <a:lstStyle/>
          <a:p>
            <a:fld id="{73660C5B-E25A-4FCD-9F4D-CC1B4536D552}" type="datetimeFigureOut">
              <a:rPr lang="zh-CN" altLang="en-US" smtClean="0"/>
              <a:t>2017/12/22</a:t>
            </a:fld>
            <a:endParaRPr lang="zh-CN" altLang="en-US"/>
          </a:p>
        </p:txBody>
      </p:sp>
      <p:sp>
        <p:nvSpPr>
          <p:cNvPr id="5" name="页脚占位符 4"/>
          <p:cNvSpPr>
            <a:spLocks noGrp="1"/>
          </p:cNvSpPr>
          <p:nvPr>
            <p:ph type="ftr" sz="quarter" idx="11"/>
          </p:nvPr>
        </p:nvSpPr>
        <p:spPr>
          <a:xfrm>
            <a:off x="3124200" y="6356350"/>
            <a:ext cx="28956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6553200" y="6356350"/>
            <a:ext cx="2133600" cy="365125"/>
          </a:xfrm>
          <a:prstGeom prst="rect">
            <a:avLst/>
          </a:prstGeom>
        </p:spPr>
        <p:txBody>
          <a:bodyPr/>
          <a:lstStyle/>
          <a:p>
            <a:fld id="{462A4719-D2D6-4BA1-B928-707A437C7E3C}" type="slidenum">
              <a:rPr lang="zh-CN" altLang="en-US" smtClean="0"/>
              <a:t>‹#›</a:t>
            </a:fld>
            <a:endParaRPr lang="zh-CN" altLang="en-US"/>
          </a:p>
        </p:txBody>
      </p:sp>
    </p:spTree>
  </p:cSld>
  <p:clrMapOvr>
    <a:masterClrMapping/>
  </p:clrMapOvr>
  <p:transition advClick="0">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a:prstGeom prst="rect">
            <a:avLst/>
          </a:prstGeo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a:xfrm>
            <a:off x="457200" y="6356350"/>
            <a:ext cx="2133600" cy="365125"/>
          </a:xfrm>
          <a:prstGeom prst="rect">
            <a:avLst/>
          </a:prstGeom>
        </p:spPr>
        <p:txBody>
          <a:bodyPr/>
          <a:lstStyle/>
          <a:p>
            <a:fld id="{000955EC-2B3E-40D9-AD44-76D77A7231BB}" type="datetimeFigureOut">
              <a:rPr lang="zh-CN" altLang="en-US" smtClean="0"/>
              <a:t>2017/12/22</a:t>
            </a:fld>
            <a:endParaRPr lang="zh-CN" altLang="en-US"/>
          </a:p>
        </p:txBody>
      </p:sp>
      <p:sp>
        <p:nvSpPr>
          <p:cNvPr id="5" name="页脚占位符 4"/>
          <p:cNvSpPr>
            <a:spLocks noGrp="1"/>
          </p:cNvSpPr>
          <p:nvPr>
            <p:ph type="ftr" sz="quarter" idx="11"/>
          </p:nvPr>
        </p:nvSpPr>
        <p:spPr>
          <a:xfrm>
            <a:off x="3124200" y="6356350"/>
            <a:ext cx="28956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6553200" y="6356350"/>
            <a:ext cx="2133600" cy="365125"/>
          </a:xfrm>
          <a:prstGeom prst="rect">
            <a:avLst/>
          </a:prstGeom>
        </p:spPr>
        <p:txBody>
          <a:bodyPr/>
          <a:lstStyle/>
          <a:p>
            <a:fld id="{1288D25A-2D0A-42FA-819B-B741677FFBDD}" type="slidenum">
              <a:rPr lang="zh-CN" altLang="en-US" smtClean="0"/>
              <a:t>‹#›</a:t>
            </a:fld>
            <a:endParaRPr lang="zh-CN" altLang="en-US"/>
          </a:p>
        </p:txBody>
      </p:sp>
    </p:spTree>
  </p:cSld>
  <p:clrMapOvr>
    <a:masterClrMapping/>
  </p:clrMapOvr>
  <p:transition advClick="0">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a:xfrm>
            <a:off x="457200" y="1600200"/>
            <a:ext cx="8229600" cy="4525963"/>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a:xfrm>
            <a:off x="457200" y="6356350"/>
            <a:ext cx="2133600" cy="365125"/>
          </a:xfrm>
          <a:prstGeom prst="rect">
            <a:avLst/>
          </a:prstGeom>
        </p:spPr>
        <p:txBody>
          <a:bodyPr/>
          <a:lstStyle/>
          <a:p>
            <a:fld id="{000955EC-2B3E-40D9-AD44-76D77A7231BB}" type="datetimeFigureOut">
              <a:rPr lang="zh-CN" altLang="en-US" smtClean="0"/>
              <a:t>2017/12/22</a:t>
            </a:fld>
            <a:endParaRPr lang="zh-CN" altLang="en-US"/>
          </a:p>
        </p:txBody>
      </p:sp>
      <p:sp>
        <p:nvSpPr>
          <p:cNvPr id="5" name="页脚占位符 4"/>
          <p:cNvSpPr>
            <a:spLocks noGrp="1"/>
          </p:cNvSpPr>
          <p:nvPr>
            <p:ph type="ftr" sz="quarter" idx="11"/>
          </p:nvPr>
        </p:nvSpPr>
        <p:spPr>
          <a:xfrm>
            <a:off x="3124200" y="6356350"/>
            <a:ext cx="28956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6553200" y="6356350"/>
            <a:ext cx="2133600" cy="365125"/>
          </a:xfrm>
          <a:prstGeom prst="rect">
            <a:avLst/>
          </a:prstGeom>
        </p:spPr>
        <p:txBody>
          <a:bodyPr/>
          <a:lstStyle/>
          <a:p>
            <a:fld id="{1288D25A-2D0A-42FA-819B-B741677FFBDD}" type="slidenum">
              <a:rPr lang="zh-CN" altLang="en-US" smtClean="0"/>
              <a:t>‹#›</a:t>
            </a:fld>
            <a:endParaRPr lang="zh-CN" altLang="en-US"/>
          </a:p>
        </p:txBody>
      </p:sp>
    </p:spTree>
  </p:cSld>
  <p:clrMapOvr>
    <a:masterClrMapping/>
  </p:clrMapOvr>
  <p:transition advClick="0">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a:xfrm>
            <a:off x="457200" y="6356350"/>
            <a:ext cx="2133600" cy="365125"/>
          </a:xfrm>
          <a:prstGeom prst="rect">
            <a:avLst/>
          </a:prstGeom>
        </p:spPr>
        <p:txBody>
          <a:bodyPr/>
          <a:lstStyle/>
          <a:p>
            <a:fld id="{000955EC-2B3E-40D9-AD44-76D77A7231BB}" type="datetimeFigureOut">
              <a:rPr lang="zh-CN" altLang="en-US" smtClean="0"/>
              <a:t>2017/12/22</a:t>
            </a:fld>
            <a:endParaRPr lang="zh-CN" altLang="en-US"/>
          </a:p>
        </p:txBody>
      </p:sp>
      <p:sp>
        <p:nvSpPr>
          <p:cNvPr id="5" name="页脚占位符 4"/>
          <p:cNvSpPr>
            <a:spLocks noGrp="1"/>
          </p:cNvSpPr>
          <p:nvPr>
            <p:ph type="ftr" sz="quarter" idx="11"/>
          </p:nvPr>
        </p:nvSpPr>
        <p:spPr>
          <a:xfrm>
            <a:off x="3124200" y="6356350"/>
            <a:ext cx="28956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6553200" y="6356350"/>
            <a:ext cx="2133600" cy="365125"/>
          </a:xfrm>
          <a:prstGeom prst="rect">
            <a:avLst/>
          </a:prstGeom>
        </p:spPr>
        <p:txBody>
          <a:bodyPr/>
          <a:lstStyle/>
          <a:p>
            <a:fld id="{1288D25A-2D0A-42FA-819B-B741677FFBDD}" type="slidenum">
              <a:rPr lang="zh-CN" altLang="en-US" smtClean="0"/>
              <a:t>‹#›</a:t>
            </a:fld>
            <a:endParaRPr lang="zh-CN" altLang="en-US"/>
          </a:p>
        </p:txBody>
      </p:sp>
    </p:spTree>
  </p:cSld>
  <p:clrMapOvr>
    <a:masterClrMapping/>
  </p:clrMapOvr>
  <p:transition advClick="0">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a:xfrm>
            <a:off x="457200" y="6356350"/>
            <a:ext cx="2133600" cy="365125"/>
          </a:xfrm>
          <a:prstGeom prst="rect">
            <a:avLst/>
          </a:prstGeom>
        </p:spPr>
        <p:txBody>
          <a:bodyPr/>
          <a:lstStyle/>
          <a:p>
            <a:fld id="{000955EC-2B3E-40D9-AD44-76D77A7231BB}" type="datetimeFigureOut">
              <a:rPr lang="zh-CN" altLang="en-US" smtClean="0"/>
              <a:t>2017/12/22</a:t>
            </a:fld>
            <a:endParaRPr lang="zh-CN" altLang="en-US"/>
          </a:p>
        </p:txBody>
      </p:sp>
      <p:sp>
        <p:nvSpPr>
          <p:cNvPr id="6" name="页脚占位符 5"/>
          <p:cNvSpPr>
            <a:spLocks noGrp="1"/>
          </p:cNvSpPr>
          <p:nvPr>
            <p:ph type="ftr" sz="quarter" idx="11"/>
          </p:nvPr>
        </p:nvSpPr>
        <p:spPr>
          <a:xfrm>
            <a:off x="3124200" y="6356350"/>
            <a:ext cx="28956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6553200" y="6356350"/>
            <a:ext cx="2133600" cy="365125"/>
          </a:xfrm>
          <a:prstGeom prst="rect">
            <a:avLst/>
          </a:prstGeom>
        </p:spPr>
        <p:txBody>
          <a:bodyPr/>
          <a:lstStyle/>
          <a:p>
            <a:fld id="{1288D25A-2D0A-42FA-819B-B741677FFBDD}" type="slidenum">
              <a:rPr lang="zh-CN" altLang="en-US" smtClean="0"/>
              <a:t>‹#›</a:t>
            </a:fld>
            <a:endParaRPr lang="zh-CN" altLang="en-US"/>
          </a:p>
        </p:txBody>
      </p:sp>
    </p:spTree>
  </p:cSld>
  <p:clrMapOvr>
    <a:masterClrMapping/>
  </p:clrMapOvr>
  <p:transition advClick="0">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a:xfrm>
            <a:off x="457200" y="6356350"/>
            <a:ext cx="2133600" cy="365125"/>
          </a:xfrm>
          <a:prstGeom prst="rect">
            <a:avLst/>
          </a:prstGeom>
        </p:spPr>
        <p:txBody>
          <a:bodyPr/>
          <a:lstStyle/>
          <a:p>
            <a:fld id="{000955EC-2B3E-40D9-AD44-76D77A7231BB}" type="datetimeFigureOut">
              <a:rPr lang="zh-CN" altLang="en-US" smtClean="0"/>
              <a:t>2017/12/22</a:t>
            </a:fld>
            <a:endParaRPr lang="zh-CN" altLang="en-US"/>
          </a:p>
        </p:txBody>
      </p:sp>
      <p:sp>
        <p:nvSpPr>
          <p:cNvPr id="8" name="页脚占位符 7"/>
          <p:cNvSpPr>
            <a:spLocks noGrp="1"/>
          </p:cNvSpPr>
          <p:nvPr>
            <p:ph type="ftr" sz="quarter" idx="11"/>
          </p:nvPr>
        </p:nvSpPr>
        <p:spPr>
          <a:xfrm>
            <a:off x="3124200" y="6356350"/>
            <a:ext cx="28956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6553200" y="6356350"/>
            <a:ext cx="2133600" cy="365125"/>
          </a:xfrm>
          <a:prstGeom prst="rect">
            <a:avLst/>
          </a:prstGeom>
        </p:spPr>
        <p:txBody>
          <a:bodyPr/>
          <a:lstStyle/>
          <a:p>
            <a:fld id="{1288D25A-2D0A-42FA-819B-B741677FFBDD}" type="slidenum">
              <a:rPr lang="zh-CN" altLang="en-US" smtClean="0"/>
              <a:t>‹#›</a:t>
            </a:fld>
            <a:endParaRPr lang="zh-CN" altLang="en-US"/>
          </a:p>
        </p:txBody>
      </p:sp>
    </p:spTree>
  </p:cSld>
  <p:clrMapOvr>
    <a:masterClrMapping/>
  </p:clrMapOvr>
  <p:transition advClick="0">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16D0D943-06EE-4BB2-9157-D1CB582B1582}" type="datetimeFigureOut">
              <a:rPr lang="zh-CN" altLang="en-US" smtClean="0"/>
              <a:t>2017/12/22</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87030EF2-7816-4638-88B7-9D695511BF2A}" type="slidenum">
              <a:rPr lang="zh-CN" altLang="en-US" smtClean="0"/>
              <a:t>‹#›</a:t>
            </a:fld>
            <a:endParaRPr lang="zh-CN" altLang="en-US"/>
          </a:p>
        </p:txBody>
      </p:sp>
    </p:spTree>
  </p:cSld>
  <p:clrMapOvr>
    <a:masterClrMapping/>
  </p:clrMapOvr>
  <p:transition advClick="0">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457200" y="6356350"/>
            <a:ext cx="2133600" cy="365125"/>
          </a:xfrm>
          <a:prstGeom prst="rect">
            <a:avLst/>
          </a:prstGeom>
        </p:spPr>
        <p:txBody>
          <a:bodyPr/>
          <a:lstStyle/>
          <a:p>
            <a:fld id="{000955EC-2B3E-40D9-AD44-76D77A7231BB}" type="datetimeFigureOut">
              <a:rPr lang="zh-CN" altLang="en-US" smtClean="0"/>
              <a:t>2017/12/22</a:t>
            </a:fld>
            <a:endParaRPr lang="zh-CN" altLang="en-US"/>
          </a:p>
        </p:txBody>
      </p:sp>
      <p:sp>
        <p:nvSpPr>
          <p:cNvPr id="4" name="页脚占位符 3"/>
          <p:cNvSpPr>
            <a:spLocks noGrp="1"/>
          </p:cNvSpPr>
          <p:nvPr>
            <p:ph type="ftr" sz="quarter" idx="11"/>
          </p:nvPr>
        </p:nvSpPr>
        <p:spPr>
          <a:xfrm>
            <a:off x="3124200" y="6356350"/>
            <a:ext cx="2895600"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6553200" y="6356350"/>
            <a:ext cx="2133600" cy="365125"/>
          </a:xfrm>
          <a:prstGeom prst="rect">
            <a:avLst/>
          </a:prstGeom>
        </p:spPr>
        <p:txBody>
          <a:bodyPr/>
          <a:lstStyle/>
          <a:p>
            <a:fld id="{1288D25A-2D0A-42FA-819B-B741677FFBDD}" type="slidenum">
              <a:rPr lang="zh-CN" altLang="en-US" smtClean="0"/>
              <a:t>‹#›</a:t>
            </a:fld>
            <a:endParaRPr lang="zh-CN" altLang="en-US"/>
          </a:p>
        </p:txBody>
      </p:sp>
    </p:spTree>
  </p:cSld>
  <p:clrMapOvr>
    <a:masterClrMapping/>
  </p:clrMapOvr>
  <p:transition advClick="0">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457200" y="6356350"/>
            <a:ext cx="2133600" cy="365125"/>
          </a:xfrm>
          <a:prstGeom prst="rect">
            <a:avLst/>
          </a:prstGeom>
        </p:spPr>
        <p:txBody>
          <a:bodyPr/>
          <a:lstStyle/>
          <a:p>
            <a:fld id="{000955EC-2B3E-40D9-AD44-76D77A7231BB}" type="datetimeFigureOut">
              <a:rPr lang="zh-CN" altLang="en-US" smtClean="0"/>
              <a:t>2017/12/22</a:t>
            </a:fld>
            <a:endParaRPr lang="zh-CN" altLang="en-US"/>
          </a:p>
        </p:txBody>
      </p:sp>
      <p:sp>
        <p:nvSpPr>
          <p:cNvPr id="3" name="页脚占位符 2"/>
          <p:cNvSpPr>
            <a:spLocks noGrp="1"/>
          </p:cNvSpPr>
          <p:nvPr>
            <p:ph type="ftr" sz="quarter" idx="11"/>
          </p:nvPr>
        </p:nvSpPr>
        <p:spPr>
          <a:xfrm>
            <a:off x="3124200" y="6356350"/>
            <a:ext cx="28956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6553200" y="6356350"/>
            <a:ext cx="2133600" cy="365125"/>
          </a:xfrm>
          <a:prstGeom prst="rect">
            <a:avLst/>
          </a:prstGeom>
        </p:spPr>
        <p:txBody>
          <a:bodyPr/>
          <a:lstStyle/>
          <a:p>
            <a:fld id="{1288D25A-2D0A-42FA-819B-B741677FFBDD}" type="slidenum">
              <a:rPr lang="zh-CN" altLang="en-US" smtClean="0"/>
              <a:t>‹#›</a:t>
            </a:fld>
            <a:endParaRPr lang="zh-CN" altLang="en-US"/>
          </a:p>
        </p:txBody>
      </p:sp>
    </p:spTree>
  </p:cSld>
  <p:clrMapOvr>
    <a:masterClrMapping/>
  </p:clrMapOvr>
  <p:transition advClick="0">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a:prstGeom prst="rect">
            <a:avLst/>
          </a:prstGeo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a:xfrm>
            <a:off x="457200" y="6356350"/>
            <a:ext cx="2133600" cy="365125"/>
          </a:xfrm>
          <a:prstGeom prst="rect">
            <a:avLst/>
          </a:prstGeom>
        </p:spPr>
        <p:txBody>
          <a:bodyPr/>
          <a:lstStyle/>
          <a:p>
            <a:fld id="{000955EC-2B3E-40D9-AD44-76D77A7231BB}" type="datetimeFigureOut">
              <a:rPr lang="zh-CN" altLang="en-US" smtClean="0"/>
              <a:t>2017/12/22</a:t>
            </a:fld>
            <a:endParaRPr lang="zh-CN" altLang="en-US"/>
          </a:p>
        </p:txBody>
      </p:sp>
      <p:sp>
        <p:nvSpPr>
          <p:cNvPr id="6" name="页脚占位符 5"/>
          <p:cNvSpPr>
            <a:spLocks noGrp="1"/>
          </p:cNvSpPr>
          <p:nvPr>
            <p:ph type="ftr" sz="quarter" idx="11"/>
          </p:nvPr>
        </p:nvSpPr>
        <p:spPr>
          <a:xfrm>
            <a:off x="3124200" y="6356350"/>
            <a:ext cx="28956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6553200" y="6356350"/>
            <a:ext cx="2133600" cy="365125"/>
          </a:xfrm>
          <a:prstGeom prst="rect">
            <a:avLst/>
          </a:prstGeom>
        </p:spPr>
        <p:txBody>
          <a:bodyPr/>
          <a:lstStyle/>
          <a:p>
            <a:fld id="{1288D25A-2D0A-42FA-819B-B741677FFBDD}" type="slidenum">
              <a:rPr lang="zh-CN" altLang="en-US" smtClean="0"/>
              <a:t>‹#›</a:t>
            </a:fld>
            <a:endParaRPr lang="zh-CN" altLang="en-US"/>
          </a:p>
        </p:txBody>
      </p:sp>
    </p:spTree>
  </p:cSld>
  <p:clrMapOvr>
    <a:masterClrMapping/>
  </p:clrMapOvr>
  <p:transition advClick="0">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a:prstGeom prst="rect">
            <a:avLst/>
          </a:prstGeo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a:xfrm>
            <a:off x="457200" y="6356350"/>
            <a:ext cx="2133600" cy="365125"/>
          </a:xfrm>
          <a:prstGeom prst="rect">
            <a:avLst/>
          </a:prstGeom>
        </p:spPr>
        <p:txBody>
          <a:bodyPr/>
          <a:lstStyle/>
          <a:p>
            <a:fld id="{000955EC-2B3E-40D9-AD44-76D77A7231BB}" type="datetimeFigureOut">
              <a:rPr lang="zh-CN" altLang="en-US" smtClean="0"/>
              <a:t>2017/12/22</a:t>
            </a:fld>
            <a:endParaRPr lang="zh-CN" altLang="en-US"/>
          </a:p>
        </p:txBody>
      </p:sp>
      <p:sp>
        <p:nvSpPr>
          <p:cNvPr id="6" name="页脚占位符 5"/>
          <p:cNvSpPr>
            <a:spLocks noGrp="1"/>
          </p:cNvSpPr>
          <p:nvPr>
            <p:ph type="ftr" sz="quarter" idx="11"/>
          </p:nvPr>
        </p:nvSpPr>
        <p:spPr>
          <a:xfrm>
            <a:off x="3124200" y="6356350"/>
            <a:ext cx="28956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6553200" y="6356350"/>
            <a:ext cx="2133600" cy="365125"/>
          </a:xfrm>
          <a:prstGeom prst="rect">
            <a:avLst/>
          </a:prstGeom>
        </p:spPr>
        <p:txBody>
          <a:bodyPr/>
          <a:lstStyle/>
          <a:p>
            <a:fld id="{1288D25A-2D0A-42FA-819B-B741677FFBDD}" type="slidenum">
              <a:rPr lang="zh-CN" altLang="en-US" smtClean="0"/>
              <a:t>‹#›</a:t>
            </a:fld>
            <a:endParaRPr lang="zh-CN" altLang="en-US"/>
          </a:p>
        </p:txBody>
      </p:sp>
    </p:spTree>
  </p:cSld>
  <p:clrMapOvr>
    <a:masterClrMapping/>
  </p:clrMapOvr>
  <p:transition advClick="0">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1600200"/>
            <a:ext cx="8229600" cy="4525963"/>
          </a:xfrm>
          <a:prstGeom prst="rect">
            <a:avLst/>
          </a:prstGeo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a:xfrm>
            <a:off x="457200" y="6356350"/>
            <a:ext cx="2133600" cy="365125"/>
          </a:xfrm>
          <a:prstGeom prst="rect">
            <a:avLst/>
          </a:prstGeom>
        </p:spPr>
        <p:txBody>
          <a:bodyPr/>
          <a:lstStyle/>
          <a:p>
            <a:fld id="{000955EC-2B3E-40D9-AD44-76D77A7231BB}" type="datetimeFigureOut">
              <a:rPr lang="zh-CN" altLang="en-US" smtClean="0"/>
              <a:t>2017/12/22</a:t>
            </a:fld>
            <a:endParaRPr lang="zh-CN" altLang="en-US"/>
          </a:p>
        </p:txBody>
      </p:sp>
      <p:sp>
        <p:nvSpPr>
          <p:cNvPr id="5" name="页脚占位符 4"/>
          <p:cNvSpPr>
            <a:spLocks noGrp="1"/>
          </p:cNvSpPr>
          <p:nvPr>
            <p:ph type="ftr" sz="quarter" idx="11"/>
          </p:nvPr>
        </p:nvSpPr>
        <p:spPr>
          <a:xfrm>
            <a:off x="3124200" y="6356350"/>
            <a:ext cx="28956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6553200" y="6356350"/>
            <a:ext cx="2133600" cy="365125"/>
          </a:xfrm>
          <a:prstGeom prst="rect">
            <a:avLst/>
          </a:prstGeom>
        </p:spPr>
        <p:txBody>
          <a:bodyPr/>
          <a:lstStyle/>
          <a:p>
            <a:fld id="{1288D25A-2D0A-42FA-819B-B741677FFBDD}" type="slidenum">
              <a:rPr lang="zh-CN" altLang="en-US" smtClean="0"/>
              <a:t>‹#›</a:t>
            </a:fld>
            <a:endParaRPr lang="zh-CN" altLang="en-US"/>
          </a:p>
        </p:txBody>
      </p:sp>
    </p:spTree>
  </p:cSld>
  <p:clrMapOvr>
    <a:masterClrMapping/>
  </p:clrMapOvr>
  <p:transition advClick="0">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a:prstGeom prst="rect">
            <a:avLst/>
          </a:prstGeo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a:prstGeom prst="rect">
            <a:avLst/>
          </a:prstGeo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a:xfrm>
            <a:off x="457200" y="6356350"/>
            <a:ext cx="2133600" cy="365125"/>
          </a:xfrm>
          <a:prstGeom prst="rect">
            <a:avLst/>
          </a:prstGeom>
        </p:spPr>
        <p:txBody>
          <a:bodyPr/>
          <a:lstStyle/>
          <a:p>
            <a:fld id="{000955EC-2B3E-40D9-AD44-76D77A7231BB}" type="datetimeFigureOut">
              <a:rPr lang="zh-CN" altLang="en-US" smtClean="0"/>
              <a:t>2017/12/22</a:t>
            </a:fld>
            <a:endParaRPr lang="zh-CN" altLang="en-US"/>
          </a:p>
        </p:txBody>
      </p:sp>
      <p:sp>
        <p:nvSpPr>
          <p:cNvPr id="5" name="页脚占位符 4"/>
          <p:cNvSpPr>
            <a:spLocks noGrp="1"/>
          </p:cNvSpPr>
          <p:nvPr>
            <p:ph type="ftr" sz="quarter" idx="11"/>
          </p:nvPr>
        </p:nvSpPr>
        <p:spPr>
          <a:xfrm>
            <a:off x="3124200" y="6356350"/>
            <a:ext cx="28956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6553200" y="6356350"/>
            <a:ext cx="2133600" cy="365125"/>
          </a:xfrm>
          <a:prstGeom prst="rect">
            <a:avLst/>
          </a:prstGeom>
        </p:spPr>
        <p:txBody>
          <a:bodyPr/>
          <a:lstStyle/>
          <a:p>
            <a:fld id="{1288D25A-2D0A-42FA-819B-B741677FFBDD}" type="slidenum">
              <a:rPr lang="zh-CN" altLang="en-US" smtClean="0"/>
              <a:t>‹#›</a:t>
            </a:fld>
            <a:endParaRPr lang="zh-CN" altLang="en-US"/>
          </a:p>
        </p:txBody>
      </p:sp>
    </p:spTree>
  </p:cSld>
  <p:clrMapOvr>
    <a:masterClrMapping/>
  </p:clrMapOvr>
  <p:transition advClick="0">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a:prstGeom prst="rect">
            <a:avLst/>
          </a:prstGeo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a:xfrm>
            <a:off x="457200" y="6356350"/>
            <a:ext cx="2133600" cy="365125"/>
          </a:xfrm>
          <a:prstGeom prst="rect">
            <a:avLst/>
          </a:prstGeom>
        </p:spPr>
        <p:txBody>
          <a:bodyPr/>
          <a:lstStyle/>
          <a:p>
            <a:fld id="{D131282D-1138-4C3C-BFFE-E599DC52AEC0}" type="datetimeFigureOut">
              <a:rPr lang="zh-CN" altLang="en-US" smtClean="0"/>
              <a:t>2017/12/22</a:t>
            </a:fld>
            <a:endParaRPr lang="zh-CN" altLang="en-US"/>
          </a:p>
        </p:txBody>
      </p:sp>
      <p:sp>
        <p:nvSpPr>
          <p:cNvPr id="5" name="页脚占位符 4"/>
          <p:cNvSpPr>
            <a:spLocks noGrp="1"/>
          </p:cNvSpPr>
          <p:nvPr>
            <p:ph type="ftr" sz="quarter" idx="11"/>
          </p:nvPr>
        </p:nvSpPr>
        <p:spPr>
          <a:xfrm>
            <a:off x="3124200" y="6356350"/>
            <a:ext cx="28956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6553200" y="6356350"/>
            <a:ext cx="2133600" cy="365125"/>
          </a:xfrm>
          <a:prstGeom prst="rect">
            <a:avLst/>
          </a:prstGeom>
        </p:spPr>
        <p:txBody>
          <a:bodyPr/>
          <a:lstStyle/>
          <a:p>
            <a:fld id="{AD1909A2-23B9-45B5-BEF2-DDD1ADF66A7F}" type="slidenum">
              <a:rPr lang="zh-CN" altLang="en-US" smtClean="0"/>
              <a:t>‹#›</a:t>
            </a:fld>
            <a:endParaRPr lang="zh-CN" altLang="en-US"/>
          </a:p>
        </p:txBody>
      </p:sp>
    </p:spTree>
  </p:cSld>
  <p:clrMapOvr>
    <a:masterClrMapping/>
  </p:clrMapOvr>
  <p:transition advClick="0">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a:xfrm>
            <a:off x="457200" y="1600200"/>
            <a:ext cx="8229600" cy="4525963"/>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a:xfrm>
            <a:off x="457200" y="6356350"/>
            <a:ext cx="2133600" cy="365125"/>
          </a:xfrm>
          <a:prstGeom prst="rect">
            <a:avLst/>
          </a:prstGeom>
        </p:spPr>
        <p:txBody>
          <a:bodyPr/>
          <a:lstStyle/>
          <a:p>
            <a:fld id="{D131282D-1138-4C3C-BFFE-E599DC52AEC0}" type="datetimeFigureOut">
              <a:rPr lang="zh-CN" altLang="en-US" smtClean="0"/>
              <a:t>2017/12/22</a:t>
            </a:fld>
            <a:endParaRPr lang="zh-CN" altLang="en-US"/>
          </a:p>
        </p:txBody>
      </p:sp>
      <p:sp>
        <p:nvSpPr>
          <p:cNvPr id="5" name="页脚占位符 4"/>
          <p:cNvSpPr>
            <a:spLocks noGrp="1"/>
          </p:cNvSpPr>
          <p:nvPr>
            <p:ph type="ftr" sz="quarter" idx="11"/>
          </p:nvPr>
        </p:nvSpPr>
        <p:spPr>
          <a:xfrm>
            <a:off x="3124200" y="6356350"/>
            <a:ext cx="28956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6553200" y="6356350"/>
            <a:ext cx="2133600" cy="365125"/>
          </a:xfrm>
          <a:prstGeom prst="rect">
            <a:avLst/>
          </a:prstGeom>
        </p:spPr>
        <p:txBody>
          <a:bodyPr/>
          <a:lstStyle/>
          <a:p>
            <a:fld id="{AD1909A2-23B9-45B5-BEF2-DDD1ADF66A7F}" type="slidenum">
              <a:rPr lang="zh-CN" altLang="en-US" smtClean="0"/>
              <a:t>‹#›</a:t>
            </a:fld>
            <a:endParaRPr lang="zh-CN" altLang="en-US"/>
          </a:p>
        </p:txBody>
      </p:sp>
    </p:spTree>
  </p:cSld>
  <p:clrMapOvr>
    <a:masterClrMapping/>
  </p:clrMapOvr>
  <p:transition advClick="0">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a:xfrm>
            <a:off x="457200" y="6356350"/>
            <a:ext cx="2133600" cy="365125"/>
          </a:xfrm>
          <a:prstGeom prst="rect">
            <a:avLst/>
          </a:prstGeom>
        </p:spPr>
        <p:txBody>
          <a:bodyPr/>
          <a:lstStyle/>
          <a:p>
            <a:fld id="{D131282D-1138-4C3C-BFFE-E599DC52AEC0}" type="datetimeFigureOut">
              <a:rPr lang="zh-CN" altLang="en-US" smtClean="0"/>
              <a:t>2017/12/22</a:t>
            </a:fld>
            <a:endParaRPr lang="zh-CN" altLang="en-US"/>
          </a:p>
        </p:txBody>
      </p:sp>
      <p:sp>
        <p:nvSpPr>
          <p:cNvPr id="5" name="页脚占位符 4"/>
          <p:cNvSpPr>
            <a:spLocks noGrp="1"/>
          </p:cNvSpPr>
          <p:nvPr>
            <p:ph type="ftr" sz="quarter" idx="11"/>
          </p:nvPr>
        </p:nvSpPr>
        <p:spPr>
          <a:xfrm>
            <a:off x="3124200" y="6356350"/>
            <a:ext cx="28956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6553200" y="6356350"/>
            <a:ext cx="2133600" cy="365125"/>
          </a:xfrm>
          <a:prstGeom prst="rect">
            <a:avLst/>
          </a:prstGeom>
        </p:spPr>
        <p:txBody>
          <a:bodyPr/>
          <a:lstStyle/>
          <a:p>
            <a:fld id="{AD1909A2-23B9-45B5-BEF2-DDD1ADF66A7F}" type="slidenum">
              <a:rPr lang="zh-CN" altLang="en-US" smtClean="0"/>
              <a:t>‹#›</a:t>
            </a:fld>
            <a:endParaRPr lang="zh-CN" altLang="en-US"/>
          </a:p>
        </p:txBody>
      </p:sp>
    </p:spTree>
  </p:cSld>
  <p:clrMapOvr>
    <a:masterClrMapping/>
  </p:clrMapOvr>
  <p:transition advClick="0">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a:xfrm>
            <a:off x="457200" y="6356350"/>
            <a:ext cx="2133600" cy="365125"/>
          </a:xfrm>
          <a:prstGeom prst="rect">
            <a:avLst/>
          </a:prstGeom>
        </p:spPr>
        <p:txBody>
          <a:bodyPr/>
          <a:lstStyle/>
          <a:p>
            <a:fld id="{D131282D-1138-4C3C-BFFE-E599DC52AEC0}" type="datetimeFigureOut">
              <a:rPr lang="zh-CN" altLang="en-US" smtClean="0"/>
              <a:t>2017/12/22</a:t>
            </a:fld>
            <a:endParaRPr lang="zh-CN" altLang="en-US"/>
          </a:p>
        </p:txBody>
      </p:sp>
      <p:sp>
        <p:nvSpPr>
          <p:cNvPr id="6" name="页脚占位符 5"/>
          <p:cNvSpPr>
            <a:spLocks noGrp="1"/>
          </p:cNvSpPr>
          <p:nvPr>
            <p:ph type="ftr" sz="quarter" idx="11"/>
          </p:nvPr>
        </p:nvSpPr>
        <p:spPr>
          <a:xfrm>
            <a:off x="3124200" y="6356350"/>
            <a:ext cx="28956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6553200" y="6356350"/>
            <a:ext cx="2133600" cy="365125"/>
          </a:xfrm>
          <a:prstGeom prst="rect">
            <a:avLst/>
          </a:prstGeom>
        </p:spPr>
        <p:txBody>
          <a:bodyPr/>
          <a:lstStyle/>
          <a:p>
            <a:fld id="{AD1909A2-23B9-45B5-BEF2-DDD1ADF66A7F}" type="slidenum">
              <a:rPr lang="zh-CN" altLang="en-US" smtClean="0"/>
              <a:t>‹#›</a:t>
            </a:fld>
            <a:endParaRPr lang="zh-CN" altLang="en-US"/>
          </a:p>
        </p:txBody>
      </p:sp>
    </p:spTree>
  </p:cSld>
  <p:clrMapOvr>
    <a:masterClrMapping/>
  </p:clrMapOvr>
  <p:transition advClick="0">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16D0D943-06EE-4BB2-9157-D1CB582B1582}" type="datetimeFigureOut">
              <a:rPr lang="zh-CN" altLang="en-US" smtClean="0"/>
              <a:t>2017/12/22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87030EF2-7816-4638-88B7-9D695511BF2A}" type="slidenum">
              <a:rPr lang="zh-CN" altLang="en-US" smtClean="0"/>
              <a:t>‹#›</a:t>
            </a:fld>
            <a:endParaRPr lang="zh-CN" altLang="en-US"/>
          </a:p>
        </p:txBody>
      </p:sp>
    </p:spTree>
  </p:cSld>
  <p:clrMapOvr>
    <a:masterClrMapping/>
  </p:clrMapOvr>
  <p:transition advClick="0">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a:xfrm>
            <a:off x="457200" y="6356350"/>
            <a:ext cx="2133600" cy="365125"/>
          </a:xfrm>
          <a:prstGeom prst="rect">
            <a:avLst/>
          </a:prstGeom>
        </p:spPr>
        <p:txBody>
          <a:bodyPr/>
          <a:lstStyle/>
          <a:p>
            <a:fld id="{D131282D-1138-4C3C-BFFE-E599DC52AEC0}" type="datetimeFigureOut">
              <a:rPr lang="zh-CN" altLang="en-US" smtClean="0"/>
              <a:t>2017/12/22</a:t>
            </a:fld>
            <a:endParaRPr lang="zh-CN" altLang="en-US"/>
          </a:p>
        </p:txBody>
      </p:sp>
      <p:sp>
        <p:nvSpPr>
          <p:cNvPr id="8" name="页脚占位符 7"/>
          <p:cNvSpPr>
            <a:spLocks noGrp="1"/>
          </p:cNvSpPr>
          <p:nvPr>
            <p:ph type="ftr" sz="quarter" idx="11"/>
          </p:nvPr>
        </p:nvSpPr>
        <p:spPr>
          <a:xfrm>
            <a:off x="3124200" y="6356350"/>
            <a:ext cx="28956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6553200" y="6356350"/>
            <a:ext cx="2133600" cy="365125"/>
          </a:xfrm>
          <a:prstGeom prst="rect">
            <a:avLst/>
          </a:prstGeom>
        </p:spPr>
        <p:txBody>
          <a:bodyPr/>
          <a:lstStyle/>
          <a:p>
            <a:fld id="{AD1909A2-23B9-45B5-BEF2-DDD1ADF66A7F}" type="slidenum">
              <a:rPr lang="zh-CN" altLang="en-US" smtClean="0"/>
              <a:t>‹#›</a:t>
            </a:fld>
            <a:endParaRPr lang="zh-CN" altLang="en-US"/>
          </a:p>
        </p:txBody>
      </p:sp>
    </p:spTree>
  </p:cSld>
  <p:clrMapOvr>
    <a:masterClrMapping/>
  </p:clrMapOvr>
  <p:transition advClick="0">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457200" y="6356350"/>
            <a:ext cx="2133600" cy="365125"/>
          </a:xfrm>
          <a:prstGeom prst="rect">
            <a:avLst/>
          </a:prstGeom>
        </p:spPr>
        <p:txBody>
          <a:bodyPr/>
          <a:lstStyle/>
          <a:p>
            <a:fld id="{D131282D-1138-4C3C-BFFE-E599DC52AEC0}" type="datetimeFigureOut">
              <a:rPr lang="zh-CN" altLang="en-US" smtClean="0"/>
              <a:t>2017/12/22</a:t>
            </a:fld>
            <a:endParaRPr lang="zh-CN" altLang="en-US"/>
          </a:p>
        </p:txBody>
      </p:sp>
      <p:sp>
        <p:nvSpPr>
          <p:cNvPr id="4" name="页脚占位符 3"/>
          <p:cNvSpPr>
            <a:spLocks noGrp="1"/>
          </p:cNvSpPr>
          <p:nvPr>
            <p:ph type="ftr" sz="quarter" idx="11"/>
          </p:nvPr>
        </p:nvSpPr>
        <p:spPr>
          <a:xfrm>
            <a:off x="3124200" y="6356350"/>
            <a:ext cx="2895600"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6553200" y="6356350"/>
            <a:ext cx="2133600" cy="365125"/>
          </a:xfrm>
          <a:prstGeom prst="rect">
            <a:avLst/>
          </a:prstGeom>
        </p:spPr>
        <p:txBody>
          <a:bodyPr/>
          <a:lstStyle/>
          <a:p>
            <a:fld id="{AD1909A2-23B9-45B5-BEF2-DDD1ADF66A7F}" type="slidenum">
              <a:rPr lang="zh-CN" altLang="en-US" smtClean="0"/>
              <a:t>‹#›</a:t>
            </a:fld>
            <a:endParaRPr lang="zh-CN" altLang="en-US"/>
          </a:p>
        </p:txBody>
      </p:sp>
    </p:spTree>
  </p:cSld>
  <p:clrMapOvr>
    <a:masterClrMapping/>
  </p:clrMapOvr>
  <p:transition advClick="0">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457200" y="6356350"/>
            <a:ext cx="2133600" cy="365125"/>
          </a:xfrm>
          <a:prstGeom prst="rect">
            <a:avLst/>
          </a:prstGeom>
        </p:spPr>
        <p:txBody>
          <a:bodyPr/>
          <a:lstStyle/>
          <a:p>
            <a:fld id="{D131282D-1138-4C3C-BFFE-E599DC52AEC0}" type="datetimeFigureOut">
              <a:rPr lang="zh-CN" altLang="en-US" smtClean="0"/>
              <a:t>2017/12/22</a:t>
            </a:fld>
            <a:endParaRPr lang="zh-CN" altLang="en-US"/>
          </a:p>
        </p:txBody>
      </p:sp>
      <p:sp>
        <p:nvSpPr>
          <p:cNvPr id="3" name="页脚占位符 2"/>
          <p:cNvSpPr>
            <a:spLocks noGrp="1"/>
          </p:cNvSpPr>
          <p:nvPr>
            <p:ph type="ftr" sz="quarter" idx="11"/>
          </p:nvPr>
        </p:nvSpPr>
        <p:spPr>
          <a:xfrm>
            <a:off x="3124200" y="6356350"/>
            <a:ext cx="28956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6553200" y="6356350"/>
            <a:ext cx="2133600" cy="365125"/>
          </a:xfrm>
          <a:prstGeom prst="rect">
            <a:avLst/>
          </a:prstGeom>
        </p:spPr>
        <p:txBody>
          <a:bodyPr/>
          <a:lstStyle/>
          <a:p>
            <a:fld id="{AD1909A2-23B9-45B5-BEF2-DDD1ADF66A7F}" type="slidenum">
              <a:rPr lang="zh-CN" altLang="en-US" smtClean="0"/>
              <a:t>‹#›</a:t>
            </a:fld>
            <a:endParaRPr lang="zh-CN" altLang="en-US"/>
          </a:p>
        </p:txBody>
      </p:sp>
    </p:spTree>
  </p:cSld>
  <p:clrMapOvr>
    <a:masterClrMapping/>
  </p:clrMapOvr>
  <p:transition advClick="0">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a:prstGeom prst="rect">
            <a:avLst/>
          </a:prstGeo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a:xfrm>
            <a:off x="457200" y="6356350"/>
            <a:ext cx="2133600" cy="365125"/>
          </a:xfrm>
          <a:prstGeom prst="rect">
            <a:avLst/>
          </a:prstGeom>
        </p:spPr>
        <p:txBody>
          <a:bodyPr/>
          <a:lstStyle/>
          <a:p>
            <a:fld id="{D131282D-1138-4C3C-BFFE-E599DC52AEC0}" type="datetimeFigureOut">
              <a:rPr lang="zh-CN" altLang="en-US" smtClean="0"/>
              <a:t>2017/12/22</a:t>
            </a:fld>
            <a:endParaRPr lang="zh-CN" altLang="en-US"/>
          </a:p>
        </p:txBody>
      </p:sp>
      <p:sp>
        <p:nvSpPr>
          <p:cNvPr id="6" name="页脚占位符 5"/>
          <p:cNvSpPr>
            <a:spLocks noGrp="1"/>
          </p:cNvSpPr>
          <p:nvPr>
            <p:ph type="ftr" sz="quarter" idx="11"/>
          </p:nvPr>
        </p:nvSpPr>
        <p:spPr>
          <a:xfrm>
            <a:off x="3124200" y="6356350"/>
            <a:ext cx="28956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6553200" y="6356350"/>
            <a:ext cx="2133600" cy="365125"/>
          </a:xfrm>
          <a:prstGeom prst="rect">
            <a:avLst/>
          </a:prstGeom>
        </p:spPr>
        <p:txBody>
          <a:bodyPr/>
          <a:lstStyle/>
          <a:p>
            <a:fld id="{AD1909A2-23B9-45B5-BEF2-DDD1ADF66A7F}" type="slidenum">
              <a:rPr lang="zh-CN" altLang="en-US" smtClean="0"/>
              <a:t>‹#›</a:t>
            </a:fld>
            <a:endParaRPr lang="zh-CN" altLang="en-US"/>
          </a:p>
        </p:txBody>
      </p:sp>
    </p:spTree>
  </p:cSld>
  <p:clrMapOvr>
    <a:masterClrMapping/>
  </p:clrMapOvr>
  <p:transition advClick="0">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a:prstGeom prst="rect">
            <a:avLst/>
          </a:prstGeo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a:xfrm>
            <a:off x="457200" y="6356350"/>
            <a:ext cx="2133600" cy="365125"/>
          </a:xfrm>
          <a:prstGeom prst="rect">
            <a:avLst/>
          </a:prstGeom>
        </p:spPr>
        <p:txBody>
          <a:bodyPr/>
          <a:lstStyle/>
          <a:p>
            <a:fld id="{D131282D-1138-4C3C-BFFE-E599DC52AEC0}" type="datetimeFigureOut">
              <a:rPr lang="zh-CN" altLang="en-US" smtClean="0"/>
              <a:t>2017/12/22</a:t>
            </a:fld>
            <a:endParaRPr lang="zh-CN" altLang="en-US"/>
          </a:p>
        </p:txBody>
      </p:sp>
      <p:sp>
        <p:nvSpPr>
          <p:cNvPr id="6" name="页脚占位符 5"/>
          <p:cNvSpPr>
            <a:spLocks noGrp="1"/>
          </p:cNvSpPr>
          <p:nvPr>
            <p:ph type="ftr" sz="quarter" idx="11"/>
          </p:nvPr>
        </p:nvSpPr>
        <p:spPr>
          <a:xfrm>
            <a:off x="3124200" y="6356350"/>
            <a:ext cx="28956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6553200" y="6356350"/>
            <a:ext cx="2133600" cy="365125"/>
          </a:xfrm>
          <a:prstGeom prst="rect">
            <a:avLst/>
          </a:prstGeom>
        </p:spPr>
        <p:txBody>
          <a:bodyPr/>
          <a:lstStyle/>
          <a:p>
            <a:fld id="{AD1909A2-23B9-45B5-BEF2-DDD1ADF66A7F}" type="slidenum">
              <a:rPr lang="zh-CN" altLang="en-US" smtClean="0"/>
              <a:t>‹#›</a:t>
            </a:fld>
            <a:endParaRPr lang="zh-CN" altLang="en-US"/>
          </a:p>
        </p:txBody>
      </p:sp>
    </p:spTree>
  </p:cSld>
  <p:clrMapOvr>
    <a:masterClrMapping/>
  </p:clrMapOvr>
  <p:transition advClick="0">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1600200"/>
            <a:ext cx="8229600" cy="4525963"/>
          </a:xfrm>
          <a:prstGeom prst="rect">
            <a:avLst/>
          </a:prstGeo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a:xfrm>
            <a:off x="457200" y="6356350"/>
            <a:ext cx="2133600" cy="365125"/>
          </a:xfrm>
          <a:prstGeom prst="rect">
            <a:avLst/>
          </a:prstGeom>
        </p:spPr>
        <p:txBody>
          <a:bodyPr/>
          <a:lstStyle/>
          <a:p>
            <a:fld id="{D131282D-1138-4C3C-BFFE-E599DC52AEC0}" type="datetimeFigureOut">
              <a:rPr lang="zh-CN" altLang="en-US" smtClean="0"/>
              <a:t>2017/12/22</a:t>
            </a:fld>
            <a:endParaRPr lang="zh-CN" altLang="en-US"/>
          </a:p>
        </p:txBody>
      </p:sp>
      <p:sp>
        <p:nvSpPr>
          <p:cNvPr id="5" name="页脚占位符 4"/>
          <p:cNvSpPr>
            <a:spLocks noGrp="1"/>
          </p:cNvSpPr>
          <p:nvPr>
            <p:ph type="ftr" sz="quarter" idx="11"/>
          </p:nvPr>
        </p:nvSpPr>
        <p:spPr>
          <a:xfrm>
            <a:off x="3124200" y="6356350"/>
            <a:ext cx="28956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6553200" y="6356350"/>
            <a:ext cx="2133600" cy="365125"/>
          </a:xfrm>
          <a:prstGeom prst="rect">
            <a:avLst/>
          </a:prstGeom>
        </p:spPr>
        <p:txBody>
          <a:bodyPr/>
          <a:lstStyle/>
          <a:p>
            <a:fld id="{AD1909A2-23B9-45B5-BEF2-DDD1ADF66A7F}" type="slidenum">
              <a:rPr lang="zh-CN" altLang="en-US" smtClean="0"/>
              <a:t>‹#›</a:t>
            </a:fld>
            <a:endParaRPr lang="zh-CN" altLang="en-US"/>
          </a:p>
        </p:txBody>
      </p:sp>
    </p:spTree>
  </p:cSld>
  <p:clrMapOvr>
    <a:masterClrMapping/>
  </p:clrMapOvr>
  <p:transition advClick="0">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a:prstGeom prst="rect">
            <a:avLst/>
          </a:prstGeo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a:prstGeom prst="rect">
            <a:avLst/>
          </a:prstGeo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a:xfrm>
            <a:off x="457200" y="6356350"/>
            <a:ext cx="2133600" cy="365125"/>
          </a:xfrm>
          <a:prstGeom prst="rect">
            <a:avLst/>
          </a:prstGeom>
        </p:spPr>
        <p:txBody>
          <a:bodyPr/>
          <a:lstStyle/>
          <a:p>
            <a:fld id="{D131282D-1138-4C3C-BFFE-E599DC52AEC0}" type="datetimeFigureOut">
              <a:rPr lang="zh-CN" altLang="en-US" smtClean="0"/>
              <a:t>2017/12/22</a:t>
            </a:fld>
            <a:endParaRPr lang="zh-CN" altLang="en-US"/>
          </a:p>
        </p:txBody>
      </p:sp>
      <p:sp>
        <p:nvSpPr>
          <p:cNvPr id="5" name="页脚占位符 4"/>
          <p:cNvSpPr>
            <a:spLocks noGrp="1"/>
          </p:cNvSpPr>
          <p:nvPr>
            <p:ph type="ftr" sz="quarter" idx="11"/>
          </p:nvPr>
        </p:nvSpPr>
        <p:spPr>
          <a:xfrm>
            <a:off x="3124200" y="6356350"/>
            <a:ext cx="28956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6553200" y="6356350"/>
            <a:ext cx="2133600" cy="365125"/>
          </a:xfrm>
          <a:prstGeom prst="rect">
            <a:avLst/>
          </a:prstGeom>
        </p:spPr>
        <p:txBody>
          <a:bodyPr/>
          <a:lstStyle/>
          <a:p>
            <a:fld id="{AD1909A2-23B9-45B5-BEF2-DDD1ADF66A7F}" type="slidenum">
              <a:rPr lang="zh-CN" altLang="en-US" smtClean="0"/>
              <a:t>‹#›</a:t>
            </a:fld>
            <a:endParaRPr lang="zh-CN" altLang="en-US"/>
          </a:p>
        </p:txBody>
      </p:sp>
    </p:spTree>
  </p:cSld>
  <p:clrMapOvr>
    <a:masterClrMapping/>
  </p:clrMapOvr>
  <p:transition advClick="0">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6D0D943-06EE-4BB2-9157-D1CB582B1582}" type="datetimeFigureOut">
              <a:rPr lang="zh-CN" altLang="en-US" smtClean="0"/>
              <a:t>2017/12/22</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87030EF2-7816-4638-88B7-9D695511BF2A}" type="slidenum">
              <a:rPr lang="zh-CN" altLang="en-US" smtClean="0"/>
              <a:t>‹#›</a:t>
            </a:fld>
            <a:endParaRPr lang="zh-CN" altLang="en-US"/>
          </a:p>
        </p:txBody>
      </p:sp>
    </p:spTree>
  </p:cSld>
  <p:clrMapOvr>
    <a:masterClrMapping/>
  </p:clrMapOvr>
  <p:transition advClick="0">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16D0D943-06EE-4BB2-9157-D1CB582B1582}" type="datetimeFigureOut">
              <a:rPr lang="zh-CN" altLang="en-US" smtClean="0"/>
              <a:t>2017/12/22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7030EF2-7816-4638-88B7-9D695511BF2A}" type="slidenum">
              <a:rPr lang="zh-CN" altLang="en-US" smtClean="0"/>
              <a:t>‹#›</a:t>
            </a:fld>
            <a:endParaRPr lang="zh-CN" altLang="en-US"/>
          </a:p>
        </p:txBody>
      </p:sp>
    </p:spTree>
  </p:cSld>
  <p:clrMapOvr>
    <a:masterClrMapping/>
  </p:clrMapOvr>
  <p:transition advClick="0">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16D0D943-06EE-4BB2-9157-D1CB582B1582}" type="datetimeFigureOut">
              <a:rPr lang="zh-CN" altLang="en-US" smtClean="0"/>
              <a:t>2017/12/22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7030EF2-7816-4638-88B7-9D695511BF2A}" type="slidenum">
              <a:rPr lang="zh-CN" altLang="en-US" smtClean="0"/>
              <a:t>‹#›</a:t>
            </a:fld>
            <a:endParaRPr lang="zh-CN" altLang="en-US"/>
          </a:p>
        </p:txBody>
      </p:sp>
    </p:spTree>
  </p:cSld>
  <p:clrMapOvr>
    <a:masterClrMapping/>
  </p:clrMapOvr>
  <p:transition advClick="0">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 Target="../slides/slide2.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image" Target="../media/image2.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image" Target="../media/image1.png"/><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5" Type="http://schemas.openxmlformats.org/officeDocument/2006/relationships/slide" Target="../slides/slide2.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image" Target="../media/image3.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image" Target="../media/image1.png"/><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image" Target="../media/image4.pn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image" Target="../media/image1.png"/><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5" Type="http://schemas.openxmlformats.org/officeDocument/2006/relationships/slide" Target="../slides/slide2.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 Id="rId14" Type="http://schemas.openxmlformats.org/officeDocument/2006/relationships/image" Target="../media/image5.png"/></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3.xml"/><Relationship Id="rId13" Type="http://schemas.openxmlformats.org/officeDocument/2006/relationships/image" Target="../media/image1.png"/><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theme" Target="../theme/theme6.xml"/><Relationship Id="rId2" Type="http://schemas.openxmlformats.org/officeDocument/2006/relationships/slideLayout" Target="../slideLayouts/slideLayout57.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5" Type="http://schemas.openxmlformats.org/officeDocument/2006/relationships/slide" Target="../slides/slide2.xml"/><Relationship Id="rId10" Type="http://schemas.openxmlformats.org/officeDocument/2006/relationships/slideLayout" Target="../slideLayouts/slideLayout65.xml"/><Relationship Id="rId4" Type="http://schemas.openxmlformats.org/officeDocument/2006/relationships/slideLayout" Target="../slideLayouts/slideLayout59.xml"/><Relationship Id="rId9" Type="http://schemas.openxmlformats.org/officeDocument/2006/relationships/slideLayout" Target="../slideLayouts/slideLayout64.xml"/><Relationship Id="rId14" Type="http://schemas.openxmlformats.org/officeDocument/2006/relationships/image" Target="../media/image6.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6D0D943-06EE-4BB2-9157-D1CB582B1582}" type="datetimeFigureOut">
              <a:rPr lang="zh-CN" altLang="en-US" smtClean="0"/>
              <a:t>2017/12/22</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7030EF2-7816-4638-88B7-9D695511BF2A}"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advClick="0">
    <p:fade/>
  </p:transition>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026" name="Picture 2" descr="F:\公司\上海外语教育出版社\倪老师PPT\完成\第三册\讲解内容.png"/>
          <p:cNvPicPr>
            <a:picLocks noChangeAspect="1" noChangeArrowheads="1"/>
          </p:cNvPicPr>
          <p:nvPr userDrawn="1"/>
        </p:nvPicPr>
        <p:blipFill>
          <a:blip r:embed="rId13" cstate="print"/>
          <a:stretch>
            <a:fillRect/>
          </a:stretch>
        </p:blipFill>
        <p:spPr bwMode="auto">
          <a:xfrm>
            <a:off x="0" y="0"/>
            <a:ext cx="9142857" cy="6857143"/>
          </a:xfrm>
          <a:prstGeom prst="rect">
            <a:avLst/>
          </a:prstGeom>
          <a:noFill/>
        </p:spPr>
      </p:pic>
      <p:pic>
        <p:nvPicPr>
          <p:cNvPr id="9" name="Picture 3" descr="F:\公司\上海外语教育出版社\倪老师PPT\完成\第三册\无前.png"/>
          <p:cNvPicPr>
            <a:picLocks noChangeAspect="1" noChangeArrowheads="1"/>
          </p:cNvPicPr>
          <p:nvPr userDrawn="1"/>
        </p:nvPicPr>
        <p:blipFill>
          <a:blip r:embed="rId14" cstate="print"/>
          <a:srcRect/>
          <a:stretch>
            <a:fillRect/>
          </a:stretch>
        </p:blipFill>
        <p:spPr bwMode="auto">
          <a:xfrm>
            <a:off x="7488891" y="6300401"/>
            <a:ext cx="1587302" cy="533334"/>
          </a:xfrm>
          <a:prstGeom prst="rect">
            <a:avLst/>
          </a:prstGeom>
          <a:noFill/>
        </p:spPr>
      </p:pic>
      <p:sp>
        <p:nvSpPr>
          <p:cNvPr id="11" name="矩形 10">
            <a:hlinkClick r:id="" action="ppaction://hlinkshowjump?jump=endshow"/>
          </p:cNvPr>
          <p:cNvSpPr/>
          <p:nvPr userDrawn="1"/>
        </p:nvSpPr>
        <p:spPr>
          <a:xfrm>
            <a:off x="0" y="0"/>
            <a:ext cx="857224" cy="571480"/>
          </a:xfrm>
          <a:prstGeom prst="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hlinkClick r:id="" action="ppaction://hlinkshowjump?jump=nextslide" tooltip="下一页"/>
          </p:cNvPr>
          <p:cNvSpPr/>
          <p:nvPr userDrawn="1"/>
        </p:nvSpPr>
        <p:spPr>
          <a:xfrm>
            <a:off x="8076148" y="6357958"/>
            <a:ext cx="500034" cy="500042"/>
          </a:xfrm>
          <a:prstGeom prst="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a:hlinkClick r:id="rId15" action="ppaction://hlinksldjump" tooltip="返回"/>
          </p:cNvPr>
          <p:cNvSpPr/>
          <p:nvPr userDrawn="1"/>
        </p:nvSpPr>
        <p:spPr>
          <a:xfrm>
            <a:off x="8636587" y="6357958"/>
            <a:ext cx="500034" cy="500042"/>
          </a:xfrm>
          <a:prstGeom prst="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TextBox 5"/>
          <p:cNvSpPr txBox="1"/>
          <p:nvPr userDrawn="1"/>
        </p:nvSpPr>
        <p:spPr>
          <a:xfrm>
            <a:off x="841182" y="30924"/>
            <a:ext cx="858120" cy="492443"/>
          </a:xfrm>
          <a:prstGeom prst="rect">
            <a:avLst/>
          </a:prstGeom>
          <a:noFill/>
        </p:spPr>
        <p:txBody>
          <a:bodyPr wrap="none" rtlCol="0">
            <a:spAutoFit/>
          </a:bodyPr>
          <a:lstStyle/>
          <a:p>
            <a:r>
              <a:rPr lang="en-US" altLang="zh-CN" sz="2600" dirty="0" smtClean="0">
                <a:solidFill>
                  <a:schemeClr val="bg1"/>
                </a:solidFill>
                <a:latin typeface="Arial Rounded MT Bold" pitchFamily="34" charset="0"/>
              </a:rPr>
              <a:t>Text</a:t>
            </a:r>
            <a:endParaRPr lang="zh-CN" altLang="en-US" sz="2600" dirty="0">
              <a:solidFill>
                <a:schemeClr val="bg1"/>
              </a:solidFill>
              <a:latin typeface="Arial Rounded MT Bold" pitchFamily="34" charset="0"/>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ransition advClick="0">
    <p:fade/>
  </p:transition>
  <p:timing>
    <p:tnLst>
      <p:par>
        <p:cT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3" name="Picture 2" descr="F:\公司\上海外语教育出版社\倪老师PPT\完成\第三册\讲解内容.png"/>
          <p:cNvPicPr>
            <a:picLocks noChangeAspect="1" noChangeArrowheads="1"/>
          </p:cNvPicPr>
          <p:nvPr userDrawn="1"/>
        </p:nvPicPr>
        <p:blipFill>
          <a:blip r:embed="rId13" cstate="print"/>
          <a:stretch>
            <a:fillRect/>
          </a:stretch>
        </p:blipFill>
        <p:spPr bwMode="auto">
          <a:xfrm>
            <a:off x="0" y="0"/>
            <a:ext cx="9142857" cy="6857143"/>
          </a:xfrm>
          <a:prstGeom prst="rect">
            <a:avLst/>
          </a:prstGeom>
          <a:noFill/>
        </p:spPr>
      </p:pic>
      <p:pic>
        <p:nvPicPr>
          <p:cNvPr id="12" name="Picture 2" descr="F:\公司\上海外语教育出版社\倪老师PPT\完成\第三册\无后.png"/>
          <p:cNvPicPr>
            <a:picLocks noChangeAspect="1" noChangeArrowheads="1"/>
          </p:cNvPicPr>
          <p:nvPr userDrawn="1"/>
        </p:nvPicPr>
        <p:blipFill>
          <a:blip r:embed="rId14" cstate="print"/>
          <a:srcRect/>
          <a:stretch>
            <a:fillRect/>
          </a:stretch>
        </p:blipFill>
        <p:spPr bwMode="auto">
          <a:xfrm>
            <a:off x="7488000" y="6300000"/>
            <a:ext cx="1587302" cy="533334"/>
          </a:xfrm>
          <a:prstGeom prst="rect">
            <a:avLst/>
          </a:prstGeom>
          <a:noFill/>
        </p:spPr>
      </p:pic>
      <p:sp>
        <p:nvSpPr>
          <p:cNvPr id="8" name="矩形 7">
            <a:hlinkClick r:id="" action="ppaction://hlinkshowjump?jump=endshow"/>
          </p:cNvPr>
          <p:cNvSpPr/>
          <p:nvPr userDrawn="1"/>
        </p:nvSpPr>
        <p:spPr>
          <a:xfrm>
            <a:off x="0" y="0"/>
            <a:ext cx="857224" cy="571480"/>
          </a:xfrm>
          <a:prstGeom prst="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hlinkClick r:id="" action="ppaction://hlinkshowjump?jump=previousslide" tooltip="上一页"/>
          </p:cNvPr>
          <p:cNvSpPr/>
          <p:nvPr userDrawn="1"/>
        </p:nvSpPr>
        <p:spPr>
          <a:xfrm>
            <a:off x="7500958" y="6357958"/>
            <a:ext cx="500034" cy="500042"/>
          </a:xfrm>
          <a:prstGeom prst="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hlinkClick r:id="rId15" action="ppaction://hlinksldjump" tooltip="返回"/>
          </p:cNvPr>
          <p:cNvSpPr/>
          <p:nvPr userDrawn="1"/>
        </p:nvSpPr>
        <p:spPr>
          <a:xfrm>
            <a:off x="8636587" y="6357958"/>
            <a:ext cx="500034" cy="500042"/>
          </a:xfrm>
          <a:prstGeom prst="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TextBox 5"/>
          <p:cNvSpPr txBox="1"/>
          <p:nvPr userDrawn="1"/>
        </p:nvSpPr>
        <p:spPr>
          <a:xfrm>
            <a:off x="841182" y="30924"/>
            <a:ext cx="858120" cy="492443"/>
          </a:xfrm>
          <a:prstGeom prst="rect">
            <a:avLst/>
          </a:prstGeom>
          <a:noFill/>
        </p:spPr>
        <p:txBody>
          <a:bodyPr wrap="none" rtlCol="0">
            <a:spAutoFit/>
          </a:bodyPr>
          <a:lstStyle/>
          <a:p>
            <a:r>
              <a:rPr lang="en-US" altLang="zh-CN" sz="2600" dirty="0" smtClean="0">
                <a:solidFill>
                  <a:schemeClr val="bg1"/>
                </a:solidFill>
                <a:latin typeface="Arial Rounded MT Bold" pitchFamily="34" charset="0"/>
              </a:rPr>
              <a:t>Text</a:t>
            </a:r>
            <a:endParaRPr lang="zh-CN" altLang="en-US" sz="2600" dirty="0">
              <a:solidFill>
                <a:schemeClr val="bg1"/>
              </a:solidFill>
              <a:latin typeface="Arial Rounded MT Bold" pitchFamily="34" charset="0"/>
            </a:endParaRPr>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ransition advClick="0">
    <p:fade/>
  </p:transition>
  <p:timing>
    <p:tnLst>
      <p:par>
        <p:cT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3" name="Picture 2" descr="F:\公司\上海外语教育出版社\倪老师PPT\完成\第三册\讲解内容.png"/>
          <p:cNvPicPr>
            <a:picLocks noChangeAspect="1" noChangeArrowheads="1"/>
          </p:cNvPicPr>
          <p:nvPr userDrawn="1"/>
        </p:nvPicPr>
        <p:blipFill>
          <a:blip r:embed="rId13" cstate="print"/>
          <a:stretch>
            <a:fillRect/>
          </a:stretch>
        </p:blipFill>
        <p:spPr bwMode="auto">
          <a:xfrm>
            <a:off x="0" y="0"/>
            <a:ext cx="9142857" cy="6857143"/>
          </a:xfrm>
          <a:prstGeom prst="rect">
            <a:avLst/>
          </a:prstGeom>
          <a:noFill/>
        </p:spPr>
      </p:pic>
      <p:pic>
        <p:nvPicPr>
          <p:cNvPr id="12" name="Picture 2" descr="F:\公司\上海外语教育出版社\倪老师PPT\完成\第三册\无返.png"/>
          <p:cNvPicPr>
            <a:picLocks noChangeAspect="1" noChangeArrowheads="1"/>
          </p:cNvPicPr>
          <p:nvPr userDrawn="1"/>
        </p:nvPicPr>
        <p:blipFill>
          <a:blip r:embed="rId14" cstate="print"/>
          <a:srcRect/>
          <a:stretch>
            <a:fillRect/>
          </a:stretch>
        </p:blipFill>
        <p:spPr bwMode="auto">
          <a:xfrm>
            <a:off x="7488000" y="6300000"/>
            <a:ext cx="1587302" cy="533334"/>
          </a:xfrm>
          <a:prstGeom prst="rect">
            <a:avLst/>
          </a:prstGeom>
          <a:noFill/>
        </p:spPr>
      </p:pic>
      <p:sp>
        <p:nvSpPr>
          <p:cNvPr id="8" name="矩形 7">
            <a:hlinkClick r:id="" action="ppaction://hlinkshowjump?jump=endshow"/>
          </p:cNvPr>
          <p:cNvSpPr/>
          <p:nvPr userDrawn="1"/>
        </p:nvSpPr>
        <p:spPr>
          <a:xfrm>
            <a:off x="0" y="0"/>
            <a:ext cx="857224" cy="571480"/>
          </a:xfrm>
          <a:prstGeom prst="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hlinkClick r:id="" action="ppaction://hlinkshowjump?jump=previousslide" tooltip="上一页"/>
          </p:cNvPr>
          <p:cNvSpPr/>
          <p:nvPr userDrawn="1"/>
        </p:nvSpPr>
        <p:spPr>
          <a:xfrm>
            <a:off x="7500958" y="6357958"/>
            <a:ext cx="500034" cy="500042"/>
          </a:xfrm>
          <a:prstGeom prst="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hlinkClick r:id="" action="ppaction://hlinkshowjump?jump=nextslide" tooltip="下一页"/>
          </p:cNvPr>
          <p:cNvSpPr/>
          <p:nvPr userDrawn="1"/>
        </p:nvSpPr>
        <p:spPr>
          <a:xfrm>
            <a:off x="8076148" y="6357958"/>
            <a:ext cx="500034" cy="500042"/>
          </a:xfrm>
          <a:prstGeom prst="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TextBox 5"/>
          <p:cNvSpPr txBox="1"/>
          <p:nvPr userDrawn="1"/>
        </p:nvSpPr>
        <p:spPr>
          <a:xfrm>
            <a:off x="841182" y="30924"/>
            <a:ext cx="858120" cy="492443"/>
          </a:xfrm>
          <a:prstGeom prst="rect">
            <a:avLst/>
          </a:prstGeom>
          <a:noFill/>
        </p:spPr>
        <p:txBody>
          <a:bodyPr wrap="none" rtlCol="0">
            <a:spAutoFit/>
          </a:bodyPr>
          <a:lstStyle/>
          <a:p>
            <a:r>
              <a:rPr lang="en-US" altLang="zh-CN" sz="2600" dirty="0" smtClean="0">
                <a:solidFill>
                  <a:schemeClr val="bg1"/>
                </a:solidFill>
                <a:latin typeface="Arial Rounded MT Bold" pitchFamily="34" charset="0"/>
              </a:rPr>
              <a:t>Text</a:t>
            </a:r>
            <a:endParaRPr lang="zh-CN" altLang="en-US" sz="2600" dirty="0">
              <a:solidFill>
                <a:schemeClr val="bg1"/>
              </a:solidFill>
              <a:latin typeface="Arial Rounded MT Bold" pitchFamily="34" charset="0"/>
            </a:endParaRPr>
          </a:p>
        </p:txBody>
      </p:sp>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ransition advClick="0">
    <p:fade/>
  </p:transition>
  <p:timing>
    <p:tnLst>
      <p:par>
        <p:cT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5" name="Picture 2" descr="F:\公司\上海外语教育出版社\倪老师PPT\完成\第三册\讲解内容.png"/>
          <p:cNvPicPr>
            <a:picLocks noChangeAspect="1" noChangeArrowheads="1"/>
          </p:cNvPicPr>
          <p:nvPr userDrawn="1"/>
        </p:nvPicPr>
        <p:blipFill>
          <a:blip r:embed="rId13" cstate="print"/>
          <a:stretch>
            <a:fillRect/>
          </a:stretch>
        </p:blipFill>
        <p:spPr bwMode="auto">
          <a:xfrm>
            <a:off x="0" y="0"/>
            <a:ext cx="9142857" cy="6857143"/>
          </a:xfrm>
          <a:prstGeom prst="rect">
            <a:avLst/>
          </a:prstGeom>
          <a:noFill/>
        </p:spPr>
      </p:pic>
      <p:pic>
        <p:nvPicPr>
          <p:cNvPr id="14" name="Picture 2" descr="F:\公司\上海外语教育出版社\倪老师PPT\完成\第三册\全.png"/>
          <p:cNvPicPr>
            <a:picLocks noChangeAspect="1" noChangeArrowheads="1"/>
          </p:cNvPicPr>
          <p:nvPr userDrawn="1"/>
        </p:nvPicPr>
        <p:blipFill>
          <a:blip r:embed="rId14" cstate="print"/>
          <a:srcRect/>
          <a:stretch>
            <a:fillRect/>
          </a:stretch>
        </p:blipFill>
        <p:spPr bwMode="auto">
          <a:xfrm>
            <a:off x="7488000" y="6300000"/>
            <a:ext cx="1587302" cy="533334"/>
          </a:xfrm>
          <a:prstGeom prst="rect">
            <a:avLst/>
          </a:prstGeom>
          <a:noFill/>
        </p:spPr>
      </p:pic>
      <p:sp>
        <p:nvSpPr>
          <p:cNvPr id="8" name="矩形 7">
            <a:hlinkClick r:id="" action="ppaction://hlinkshowjump?jump=endshow"/>
          </p:cNvPr>
          <p:cNvSpPr/>
          <p:nvPr userDrawn="1"/>
        </p:nvSpPr>
        <p:spPr>
          <a:xfrm>
            <a:off x="0" y="0"/>
            <a:ext cx="857224" cy="571480"/>
          </a:xfrm>
          <a:prstGeom prst="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hlinkClick r:id="" action="ppaction://hlinkshowjump?jump=previousslide" tooltip="上一页"/>
          </p:cNvPr>
          <p:cNvSpPr/>
          <p:nvPr userDrawn="1"/>
        </p:nvSpPr>
        <p:spPr>
          <a:xfrm>
            <a:off x="7500958" y="6357958"/>
            <a:ext cx="500034" cy="500042"/>
          </a:xfrm>
          <a:prstGeom prst="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hlinkClick r:id="" action="ppaction://hlinkshowjump?jump=nextslide" tooltip="下一页"/>
          </p:cNvPr>
          <p:cNvSpPr/>
          <p:nvPr userDrawn="1"/>
        </p:nvSpPr>
        <p:spPr>
          <a:xfrm>
            <a:off x="8076148" y="6357958"/>
            <a:ext cx="500034" cy="500042"/>
          </a:xfrm>
          <a:prstGeom prst="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hlinkClick r:id="rId15" action="ppaction://hlinksldjump" tooltip="返回"/>
          </p:cNvPr>
          <p:cNvSpPr/>
          <p:nvPr userDrawn="1"/>
        </p:nvSpPr>
        <p:spPr>
          <a:xfrm>
            <a:off x="8636587" y="6357958"/>
            <a:ext cx="500034" cy="500042"/>
          </a:xfrm>
          <a:prstGeom prst="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TextBox 6"/>
          <p:cNvSpPr txBox="1"/>
          <p:nvPr userDrawn="1"/>
        </p:nvSpPr>
        <p:spPr>
          <a:xfrm>
            <a:off x="841182" y="30924"/>
            <a:ext cx="858120" cy="492443"/>
          </a:xfrm>
          <a:prstGeom prst="rect">
            <a:avLst/>
          </a:prstGeom>
          <a:noFill/>
        </p:spPr>
        <p:txBody>
          <a:bodyPr wrap="none" rtlCol="0">
            <a:spAutoFit/>
          </a:bodyPr>
          <a:lstStyle/>
          <a:p>
            <a:r>
              <a:rPr lang="en-US" altLang="zh-CN" sz="2600" dirty="0" smtClean="0">
                <a:solidFill>
                  <a:schemeClr val="bg1"/>
                </a:solidFill>
                <a:latin typeface="Arial Rounded MT Bold" pitchFamily="34" charset="0"/>
              </a:rPr>
              <a:t>Text</a:t>
            </a:r>
            <a:endParaRPr lang="zh-CN" altLang="en-US" sz="2600" dirty="0">
              <a:solidFill>
                <a:schemeClr val="bg1"/>
              </a:solidFill>
              <a:latin typeface="Arial Rounded MT Bold" pitchFamily="34" charset="0"/>
            </a:endParaRPr>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ransition advClick="0">
    <p:fade/>
  </p:transition>
  <p:timing>
    <p:tnLst>
      <p:par>
        <p:cT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1" name="Picture 2" descr="F:\公司\上海外语教育出版社\倪老师PPT\完成\第三册\讲解内容.png"/>
          <p:cNvPicPr>
            <a:picLocks noChangeAspect="1" noChangeArrowheads="1"/>
          </p:cNvPicPr>
          <p:nvPr userDrawn="1"/>
        </p:nvPicPr>
        <p:blipFill>
          <a:blip r:embed="rId13" cstate="print"/>
          <a:stretch>
            <a:fillRect/>
          </a:stretch>
        </p:blipFill>
        <p:spPr bwMode="auto">
          <a:xfrm>
            <a:off x="0" y="0"/>
            <a:ext cx="9142857" cy="6857143"/>
          </a:xfrm>
          <a:prstGeom prst="rect">
            <a:avLst/>
          </a:prstGeom>
          <a:noFill/>
        </p:spPr>
      </p:pic>
      <p:pic>
        <p:nvPicPr>
          <p:cNvPr id="9" name="Picture 2" descr="F:\公司\上海外语教育出版社\倪老师PPT\完成\第三册\返回.png"/>
          <p:cNvPicPr>
            <a:picLocks noChangeAspect="1" noChangeArrowheads="1"/>
          </p:cNvPicPr>
          <p:nvPr userDrawn="1"/>
        </p:nvPicPr>
        <p:blipFill>
          <a:blip r:embed="rId14" cstate="print"/>
          <a:srcRect/>
          <a:stretch>
            <a:fillRect/>
          </a:stretch>
        </p:blipFill>
        <p:spPr bwMode="auto">
          <a:xfrm>
            <a:off x="7488000" y="6300000"/>
            <a:ext cx="1587302" cy="533334"/>
          </a:xfrm>
          <a:prstGeom prst="rect">
            <a:avLst/>
          </a:prstGeom>
          <a:noFill/>
        </p:spPr>
      </p:pic>
      <p:sp>
        <p:nvSpPr>
          <p:cNvPr id="7" name="矩形 6">
            <a:hlinkClick r:id="" action="ppaction://hlinkshowjump?jump=endshow"/>
          </p:cNvPr>
          <p:cNvSpPr/>
          <p:nvPr userDrawn="1"/>
        </p:nvSpPr>
        <p:spPr>
          <a:xfrm>
            <a:off x="0" y="0"/>
            <a:ext cx="857224" cy="571480"/>
          </a:xfrm>
          <a:prstGeom prst="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hlinkClick r:id="rId15" action="ppaction://hlinksldjump" tooltip="返回"/>
          </p:cNvPr>
          <p:cNvSpPr/>
          <p:nvPr userDrawn="1"/>
        </p:nvSpPr>
        <p:spPr>
          <a:xfrm>
            <a:off x="8636587" y="6357958"/>
            <a:ext cx="500034" cy="500042"/>
          </a:xfrm>
          <a:prstGeom prst="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TextBox 4"/>
          <p:cNvSpPr txBox="1"/>
          <p:nvPr userDrawn="1"/>
        </p:nvSpPr>
        <p:spPr>
          <a:xfrm>
            <a:off x="841182" y="30924"/>
            <a:ext cx="858120" cy="492443"/>
          </a:xfrm>
          <a:prstGeom prst="rect">
            <a:avLst/>
          </a:prstGeom>
          <a:noFill/>
        </p:spPr>
        <p:txBody>
          <a:bodyPr wrap="none" rtlCol="0">
            <a:spAutoFit/>
          </a:bodyPr>
          <a:lstStyle/>
          <a:p>
            <a:r>
              <a:rPr lang="en-US" altLang="zh-CN" sz="2600" dirty="0" smtClean="0">
                <a:solidFill>
                  <a:schemeClr val="bg1"/>
                </a:solidFill>
                <a:latin typeface="Arial Rounded MT Bold" pitchFamily="34" charset="0"/>
              </a:rPr>
              <a:t>Text</a:t>
            </a:r>
            <a:endParaRPr lang="zh-CN" altLang="en-US" sz="2600" dirty="0">
              <a:solidFill>
                <a:schemeClr val="bg1"/>
              </a:solidFill>
              <a:latin typeface="Arial Rounded MT Bold" pitchFamily="34" charset="0"/>
            </a:endParaRPr>
          </a:p>
        </p:txBody>
      </p:sp>
    </p:spTree>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ransition advClick="0">
    <p:fade/>
  </p:transition>
  <p:timing>
    <p:tnLst>
      <p:par>
        <p:cT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slideLayout" Target="../slideLayouts/slideLayout40.xml"/><Relationship Id="rId7" Type="http://schemas.openxmlformats.org/officeDocument/2006/relationships/hyperlink" Target="Text08.mp3" TargetMode="External"/><Relationship Id="rId2" Type="http://schemas.openxmlformats.org/officeDocument/2006/relationships/audio" Target="file:///F:\&#26032;&#30446;&#26631;&#32508;&#21512;\&#26032;&#30446;&#26631;&#32508;&#21512;3%20Unit%204\04%20Text\Text08.mp3" TargetMode="External"/><Relationship Id="rId1" Type="http://schemas.microsoft.com/office/2007/relationships/media" Target="file:///F:\&#26032;&#30446;&#26631;&#32508;&#21512;\&#26032;&#30446;&#26631;&#32508;&#21512;3%20Unit%204\04%20Text\Text08.mp3" TargetMode="External"/><Relationship Id="rId6" Type="http://schemas.openxmlformats.org/officeDocument/2006/relationships/image" Target="../media/image12.png"/><Relationship Id="rId11" Type="http://schemas.openxmlformats.org/officeDocument/2006/relationships/image" Target="../media/image21.png"/><Relationship Id="rId5" Type="http://schemas.openxmlformats.org/officeDocument/2006/relationships/image" Target="../media/image11.png"/><Relationship Id="rId10" Type="http://schemas.openxmlformats.org/officeDocument/2006/relationships/slide" Target="slide34.xml"/><Relationship Id="rId4" Type="http://schemas.openxmlformats.org/officeDocument/2006/relationships/image" Target="../media/image10.png"/><Relationship Id="rId9" Type="http://schemas.openxmlformats.org/officeDocument/2006/relationships/image" Target="../media/image20.png"/></Relationships>
</file>

<file path=ppt/slides/_rels/slide11.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slideLayout" Target="../slideLayouts/slideLayout40.xml"/><Relationship Id="rId7" Type="http://schemas.openxmlformats.org/officeDocument/2006/relationships/hyperlink" Target="Text09.mp3" TargetMode="External"/><Relationship Id="rId2" Type="http://schemas.openxmlformats.org/officeDocument/2006/relationships/audio" Target="file:///F:\&#26032;&#30446;&#26631;&#32508;&#21512;\&#26032;&#30446;&#26631;&#32508;&#21512;3%20Unit%204\04%20Text\Text09.mp3" TargetMode="External"/><Relationship Id="rId1" Type="http://schemas.microsoft.com/office/2007/relationships/media" Target="file:///F:\&#26032;&#30446;&#26631;&#32508;&#21512;\&#26032;&#30446;&#26631;&#32508;&#21512;3%20Unit%204\04%20Text\Text09.mp3" TargetMode="External"/><Relationship Id="rId6" Type="http://schemas.openxmlformats.org/officeDocument/2006/relationships/image" Target="../media/image12.png"/><Relationship Id="rId5" Type="http://schemas.openxmlformats.org/officeDocument/2006/relationships/image" Target="../media/image11.png"/><Relationship Id="rId10" Type="http://schemas.openxmlformats.org/officeDocument/2006/relationships/image" Target="../media/image22.png"/><Relationship Id="rId4" Type="http://schemas.openxmlformats.org/officeDocument/2006/relationships/image" Target="../media/image10.png"/><Relationship Id="rId9" Type="http://schemas.openxmlformats.org/officeDocument/2006/relationships/slide" Target="slide35.xml"/></Relationships>
</file>

<file path=ppt/slides/_rels/slide12.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25.png"/><Relationship Id="rId3" Type="http://schemas.openxmlformats.org/officeDocument/2006/relationships/slideLayout" Target="../slideLayouts/slideLayout40.xml"/><Relationship Id="rId7" Type="http://schemas.openxmlformats.org/officeDocument/2006/relationships/hyperlink" Target="Text10.mp3" TargetMode="External"/><Relationship Id="rId12" Type="http://schemas.openxmlformats.org/officeDocument/2006/relationships/slide" Target="slide36.xml"/><Relationship Id="rId2" Type="http://schemas.openxmlformats.org/officeDocument/2006/relationships/audio" Target="file:///F:\&#26032;&#30446;&#26631;&#32508;&#21512;\&#26032;&#30446;&#26631;&#32508;&#21512;3%20Unit%204\04%20Text\Text10.mp3" TargetMode="External"/><Relationship Id="rId1" Type="http://schemas.microsoft.com/office/2007/relationships/media" Target="file:///F:\&#26032;&#30446;&#26631;&#32508;&#21512;\&#26032;&#30446;&#26631;&#32508;&#21512;3%20Unit%204\04%20Text\Text10.mp3" TargetMode="External"/><Relationship Id="rId6" Type="http://schemas.openxmlformats.org/officeDocument/2006/relationships/image" Target="../media/image12.png"/><Relationship Id="rId11" Type="http://schemas.openxmlformats.org/officeDocument/2006/relationships/slide" Target="slide34.xml"/><Relationship Id="rId5" Type="http://schemas.openxmlformats.org/officeDocument/2006/relationships/image" Target="../media/image11.png"/><Relationship Id="rId10" Type="http://schemas.openxmlformats.org/officeDocument/2006/relationships/image" Target="../media/image24.png"/><Relationship Id="rId4" Type="http://schemas.openxmlformats.org/officeDocument/2006/relationships/image" Target="../media/image10.png"/><Relationship Id="rId9" Type="http://schemas.openxmlformats.org/officeDocument/2006/relationships/image" Target="../media/image23.png"/></Relationships>
</file>

<file path=ppt/slides/_rels/slide1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slideLayout" Target="../slideLayouts/slideLayout40.xml"/><Relationship Id="rId7" Type="http://schemas.openxmlformats.org/officeDocument/2006/relationships/hyperlink" Target="Text11.mp3" TargetMode="External"/><Relationship Id="rId2" Type="http://schemas.openxmlformats.org/officeDocument/2006/relationships/audio" Target="file:///F:\&#26032;&#30446;&#26631;&#32508;&#21512;\&#26032;&#30446;&#26631;&#32508;&#21512;3%20Unit%204\04%20Text\Text11.mp3" TargetMode="External"/><Relationship Id="rId1" Type="http://schemas.microsoft.com/office/2007/relationships/media" Target="file:///F:\&#26032;&#30446;&#26631;&#32508;&#21512;\&#26032;&#30446;&#26631;&#32508;&#21512;3%20Unit%204\04%20Text\Text11.mp3" TargetMode="External"/><Relationship Id="rId6" Type="http://schemas.openxmlformats.org/officeDocument/2006/relationships/image" Target="../media/image12.png"/><Relationship Id="rId11" Type="http://schemas.openxmlformats.org/officeDocument/2006/relationships/image" Target="../media/image27.png"/><Relationship Id="rId5" Type="http://schemas.openxmlformats.org/officeDocument/2006/relationships/image" Target="../media/image11.png"/><Relationship Id="rId10" Type="http://schemas.openxmlformats.org/officeDocument/2006/relationships/slide" Target="slide37.xml"/><Relationship Id="rId4" Type="http://schemas.openxmlformats.org/officeDocument/2006/relationships/image" Target="../media/image10.png"/><Relationship Id="rId9" Type="http://schemas.openxmlformats.org/officeDocument/2006/relationships/image" Target="../media/image26.png"/></Relationships>
</file>

<file path=ppt/slides/_rels/slide14.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slideLayout" Target="../slideLayouts/slideLayout40.xml"/><Relationship Id="rId7" Type="http://schemas.openxmlformats.org/officeDocument/2006/relationships/hyperlink" Target="Text12.mp3" TargetMode="External"/><Relationship Id="rId2" Type="http://schemas.openxmlformats.org/officeDocument/2006/relationships/audio" Target="file:///F:\&#26032;&#30446;&#26631;&#32508;&#21512;\&#26032;&#30446;&#26631;&#32508;&#21512;3%20Unit%204\04%20Text\Text12.mp3" TargetMode="External"/><Relationship Id="rId1" Type="http://schemas.microsoft.com/office/2007/relationships/media" Target="file:///F:\&#26032;&#30446;&#26631;&#32508;&#21512;\&#26032;&#30446;&#26631;&#32508;&#21512;3%20Unit%204\04%20Text\Text12.mp3" TargetMode="Externa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 Id="rId9" Type="http://schemas.openxmlformats.org/officeDocument/2006/relationships/image" Target="../media/image28.png"/></Relationships>
</file>

<file path=ppt/slides/_rels/slide1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slideLayout" Target="../slideLayouts/slideLayout40.xml"/><Relationship Id="rId7" Type="http://schemas.openxmlformats.org/officeDocument/2006/relationships/hyperlink" Target="Text13.mp3" TargetMode="External"/><Relationship Id="rId2" Type="http://schemas.openxmlformats.org/officeDocument/2006/relationships/audio" Target="file:///F:\&#26032;&#30446;&#26631;&#32508;&#21512;\&#26032;&#30446;&#26631;&#32508;&#21512;3%20Unit%204\04%20Text\Text13.mp3" TargetMode="External"/><Relationship Id="rId1" Type="http://schemas.microsoft.com/office/2007/relationships/media" Target="file:///F:\&#26032;&#30446;&#26631;&#32508;&#21512;\&#26032;&#30446;&#26631;&#32508;&#21512;3%20Unit%204\04%20Text\Text13.mp3" TargetMode="External"/><Relationship Id="rId6" Type="http://schemas.openxmlformats.org/officeDocument/2006/relationships/image" Target="../media/image12.png"/><Relationship Id="rId11" Type="http://schemas.openxmlformats.org/officeDocument/2006/relationships/image" Target="../media/image29.png"/><Relationship Id="rId5" Type="http://schemas.openxmlformats.org/officeDocument/2006/relationships/image" Target="../media/image11.png"/><Relationship Id="rId10" Type="http://schemas.openxmlformats.org/officeDocument/2006/relationships/slide" Target="slide40.xml"/><Relationship Id="rId4" Type="http://schemas.openxmlformats.org/officeDocument/2006/relationships/image" Target="../media/image10.png"/><Relationship Id="rId9" Type="http://schemas.openxmlformats.org/officeDocument/2006/relationships/slide" Target="slide39.xml"/></Relationships>
</file>

<file path=ppt/slides/_rels/slide16.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slideLayout" Target="../slideLayouts/slideLayout40.xml"/><Relationship Id="rId7" Type="http://schemas.openxmlformats.org/officeDocument/2006/relationships/hyperlink" Target="Text14.mp3" TargetMode="External"/><Relationship Id="rId2" Type="http://schemas.openxmlformats.org/officeDocument/2006/relationships/audio" Target="file:///F:\&#26032;&#30446;&#26631;&#32508;&#21512;\&#26032;&#30446;&#26631;&#32508;&#21512;3%20Unit%204\04%20Text\Text14.mp3" TargetMode="External"/><Relationship Id="rId1" Type="http://schemas.microsoft.com/office/2007/relationships/media" Target="file:///F:\&#26032;&#30446;&#26631;&#32508;&#21512;\&#26032;&#30446;&#26631;&#32508;&#21512;3%20Unit%204\04%20Text\Text14.mp3" TargetMode="External"/><Relationship Id="rId6" Type="http://schemas.openxmlformats.org/officeDocument/2006/relationships/image" Target="../media/image12.png"/><Relationship Id="rId5" Type="http://schemas.openxmlformats.org/officeDocument/2006/relationships/image" Target="../media/image11.png"/><Relationship Id="rId10" Type="http://schemas.openxmlformats.org/officeDocument/2006/relationships/image" Target="../media/image30.png"/><Relationship Id="rId4" Type="http://schemas.openxmlformats.org/officeDocument/2006/relationships/image" Target="../media/image10.png"/><Relationship Id="rId9" Type="http://schemas.openxmlformats.org/officeDocument/2006/relationships/slide" Target="slide41.xml"/></Relationships>
</file>

<file path=ppt/slides/_rels/slide17.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slideLayout" Target="../slideLayouts/slideLayout40.xml"/><Relationship Id="rId7" Type="http://schemas.openxmlformats.org/officeDocument/2006/relationships/hyperlink" Target="Text15.mp3" TargetMode="External"/><Relationship Id="rId2" Type="http://schemas.openxmlformats.org/officeDocument/2006/relationships/audio" Target="file:///F:\&#26032;&#30446;&#26631;&#32508;&#21512;\&#26032;&#30446;&#26631;&#32508;&#21512;3%20Unit%204\04%20Text\Text15.mp3" TargetMode="External"/><Relationship Id="rId1" Type="http://schemas.microsoft.com/office/2007/relationships/media" Target="file:///F:\&#26032;&#30446;&#26631;&#32508;&#21512;\&#26032;&#30446;&#26631;&#32508;&#21512;3%20Unit%204\04%20Text\Text15.mp3" TargetMode="External"/><Relationship Id="rId6" Type="http://schemas.openxmlformats.org/officeDocument/2006/relationships/image" Target="../media/image12.png"/><Relationship Id="rId5" Type="http://schemas.openxmlformats.org/officeDocument/2006/relationships/image" Target="../media/image11.png"/><Relationship Id="rId10" Type="http://schemas.openxmlformats.org/officeDocument/2006/relationships/image" Target="../media/image31.png"/><Relationship Id="rId4" Type="http://schemas.openxmlformats.org/officeDocument/2006/relationships/image" Target="../media/image10.png"/><Relationship Id="rId9" Type="http://schemas.openxmlformats.org/officeDocument/2006/relationships/slide" Target="slide42.xml"/></Relationships>
</file>

<file path=ppt/slides/_rels/slide18.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slideLayout" Target="../slideLayouts/slideLayout40.xml"/><Relationship Id="rId7" Type="http://schemas.openxmlformats.org/officeDocument/2006/relationships/hyperlink" Target="Text16.mp3" TargetMode="External"/><Relationship Id="rId2" Type="http://schemas.openxmlformats.org/officeDocument/2006/relationships/audio" Target="file:///F:\&#26032;&#30446;&#26631;&#32508;&#21512;\&#26032;&#30446;&#26631;&#32508;&#21512;3%20Unit%204\04%20Text\Text16.mp3" TargetMode="External"/><Relationship Id="rId1" Type="http://schemas.microsoft.com/office/2007/relationships/media" Target="file:///F:\&#26032;&#30446;&#26631;&#32508;&#21512;\&#26032;&#30446;&#26631;&#32508;&#21512;3%20Unit%204\04%20Text\Text16.mp3" TargetMode="External"/><Relationship Id="rId6" Type="http://schemas.openxmlformats.org/officeDocument/2006/relationships/image" Target="../media/image12.png"/><Relationship Id="rId5" Type="http://schemas.openxmlformats.org/officeDocument/2006/relationships/image" Target="../media/image11.png"/><Relationship Id="rId10" Type="http://schemas.openxmlformats.org/officeDocument/2006/relationships/image" Target="../media/image32.png"/><Relationship Id="rId4" Type="http://schemas.openxmlformats.org/officeDocument/2006/relationships/image" Target="../media/image10.png"/><Relationship Id="rId9" Type="http://schemas.openxmlformats.org/officeDocument/2006/relationships/slide" Target="slide43.xml"/></Relationships>
</file>

<file path=ppt/slides/_rels/slide19.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slide" Target="slide51.xml"/><Relationship Id="rId3" Type="http://schemas.openxmlformats.org/officeDocument/2006/relationships/slideLayout" Target="../slideLayouts/slideLayout29.xml"/><Relationship Id="rId7" Type="http://schemas.openxmlformats.org/officeDocument/2006/relationships/hyperlink" Target="Text17.mp3" TargetMode="External"/><Relationship Id="rId12" Type="http://schemas.openxmlformats.org/officeDocument/2006/relationships/slide" Target="slide48.xml"/><Relationship Id="rId2" Type="http://schemas.openxmlformats.org/officeDocument/2006/relationships/audio" Target="file:///F:\&#26032;&#30446;&#26631;&#32508;&#21512;\&#26032;&#30446;&#26631;&#32508;&#21512;3%20Unit%204\04%20Text\Text17.mp3" TargetMode="External"/><Relationship Id="rId1" Type="http://schemas.microsoft.com/office/2007/relationships/media" Target="file:///F:\&#26032;&#30446;&#26631;&#32508;&#21512;\&#26032;&#30446;&#26631;&#32508;&#21512;3%20Unit%204\04%20Text\Text17.mp3" TargetMode="External"/><Relationship Id="rId6" Type="http://schemas.openxmlformats.org/officeDocument/2006/relationships/image" Target="../media/image12.png"/><Relationship Id="rId11" Type="http://schemas.openxmlformats.org/officeDocument/2006/relationships/slide" Target="slide46.xml"/><Relationship Id="rId5" Type="http://schemas.openxmlformats.org/officeDocument/2006/relationships/image" Target="../media/image11.png"/><Relationship Id="rId10" Type="http://schemas.openxmlformats.org/officeDocument/2006/relationships/slide" Target="slide45.xml"/><Relationship Id="rId4" Type="http://schemas.openxmlformats.org/officeDocument/2006/relationships/image" Target="../media/image10.png"/><Relationship Id="rId9" Type="http://schemas.openxmlformats.org/officeDocument/2006/relationships/slide" Target="slide44.xml"/><Relationship Id="rId14" Type="http://schemas.openxmlformats.org/officeDocument/2006/relationships/image" Target="../media/image33.png"/></Relationships>
</file>

<file path=ppt/slides/_rels/slide2.xml.rels><?xml version="1.0" encoding="UTF-8" standalone="yes"?>
<Relationships xmlns="http://schemas.openxmlformats.org/package/2006/relationships"><Relationship Id="rId3" Type="http://schemas.openxmlformats.org/officeDocument/2006/relationships/slide" Target="slide17.xml"/><Relationship Id="rId2" Type="http://schemas.openxmlformats.org/officeDocument/2006/relationships/slide" Target="slide21.xml"/><Relationship Id="rId1" Type="http://schemas.openxmlformats.org/officeDocument/2006/relationships/slideLayout" Target="../slideLayouts/slideLayout18.xml"/><Relationship Id="rId6" Type="http://schemas.openxmlformats.org/officeDocument/2006/relationships/image" Target="../media/image9.png"/><Relationship Id="rId5" Type="http://schemas.openxmlformats.org/officeDocument/2006/relationships/hyperlink" Target="Unit%2004%20-%20Text%20A.MP3" TargetMode="External"/><Relationship Id="rId4" Type="http://schemas.openxmlformats.org/officeDocument/2006/relationships/image" Target="../media/image8.jpeg"/></Relationships>
</file>

<file path=ppt/slides/_rels/slide20.xml.rels><?xml version="1.0" encoding="UTF-8" standalone="yes"?>
<Relationships xmlns="http://schemas.openxmlformats.org/package/2006/relationships"><Relationship Id="rId2" Type="http://schemas.openxmlformats.org/officeDocument/2006/relationships/slide" Target="slide3.xml"/><Relationship Id="rId1" Type="http://schemas.openxmlformats.org/officeDocument/2006/relationships/slideLayout" Target="../slideLayouts/slideLayout62.xml"/></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slide" Target="slide5.xml"/><Relationship Id="rId1" Type="http://schemas.openxmlformats.org/officeDocument/2006/relationships/slideLayout" Target="../slideLayouts/slideLayout62.xml"/></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slide" Target="slide5.xml"/><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2" Type="http://schemas.openxmlformats.org/officeDocument/2006/relationships/slide" Target="slide5.xml"/><Relationship Id="rId1" Type="http://schemas.openxmlformats.org/officeDocument/2006/relationships/slideLayout" Target="../slideLayouts/slideLayout29.xml"/></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slide" Target="slide5.xml"/><Relationship Id="rId1" Type="http://schemas.openxmlformats.org/officeDocument/2006/relationships/slideLayout" Target="../slideLayouts/slideLayout62.xml"/></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slide" Target="slide5.xml"/><Relationship Id="rId1" Type="http://schemas.openxmlformats.org/officeDocument/2006/relationships/slideLayout" Target="../slideLayouts/slideLayout62.xml"/></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slide" Target="slide7.xml"/><Relationship Id="rId1" Type="http://schemas.openxmlformats.org/officeDocument/2006/relationships/slideLayout" Target="../slideLayouts/slideLayout62.xml"/></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slide" Target="slide8.xml"/><Relationship Id="rId1" Type="http://schemas.openxmlformats.org/officeDocument/2006/relationships/slideLayout" Target="../slideLayouts/slideLayout62.xml"/></Relationships>
</file>

<file path=ppt/slides/_rels/slide28.xml.rels><?xml version="1.0" encoding="UTF-8" standalone="yes"?>
<Relationships xmlns="http://schemas.openxmlformats.org/package/2006/relationships"><Relationship Id="rId2" Type="http://schemas.openxmlformats.org/officeDocument/2006/relationships/slide" Target="slide8.xml"/><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2" Type="http://schemas.openxmlformats.org/officeDocument/2006/relationships/slide" Target="slide8.xml"/><Relationship Id="rId1" Type="http://schemas.openxmlformats.org/officeDocument/2006/relationships/slideLayout" Target="../slideLayouts/slideLayout29.xml"/></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slideLayout" Target="../slideLayouts/slideLayout40.xml"/><Relationship Id="rId7" Type="http://schemas.openxmlformats.org/officeDocument/2006/relationships/hyperlink" Target="Text01.mp3" TargetMode="External"/><Relationship Id="rId2" Type="http://schemas.openxmlformats.org/officeDocument/2006/relationships/audio" Target="file:///F:\&#26032;&#30446;&#26631;&#32508;&#21512;\&#26032;&#30446;&#26631;&#32508;&#21512;3%20Unit%204\04%20Text\Text01.mp3" TargetMode="External"/><Relationship Id="rId1" Type="http://schemas.microsoft.com/office/2007/relationships/media" Target="file:///F:\&#26032;&#30446;&#26631;&#32508;&#21512;\&#26032;&#30446;&#26631;&#32508;&#21512;3%20Unit%204\04%20Text\Text01.mp3" TargetMode="External"/><Relationship Id="rId6" Type="http://schemas.openxmlformats.org/officeDocument/2006/relationships/image" Target="../media/image12.png"/><Relationship Id="rId5" Type="http://schemas.openxmlformats.org/officeDocument/2006/relationships/image" Target="../media/image11.png"/><Relationship Id="rId10" Type="http://schemas.openxmlformats.org/officeDocument/2006/relationships/image" Target="../media/image13.png"/><Relationship Id="rId4" Type="http://schemas.openxmlformats.org/officeDocument/2006/relationships/image" Target="../media/image10.png"/><Relationship Id="rId9" Type="http://schemas.openxmlformats.org/officeDocument/2006/relationships/slide" Target="slide20.xml"/></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slide" Target="slide8.xml"/><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2" Type="http://schemas.openxmlformats.org/officeDocument/2006/relationships/slide" Target="slide8.xml"/><Relationship Id="rId1" Type="http://schemas.openxmlformats.org/officeDocument/2006/relationships/slideLayout" Target="../slideLayouts/slideLayout29.xml"/></Relationships>
</file>

<file path=ppt/slides/_rels/slide32.xml.rels><?xml version="1.0" encoding="UTF-8" standalone="yes"?>
<Relationships xmlns="http://schemas.openxmlformats.org/package/2006/relationships"><Relationship Id="rId2" Type="http://schemas.openxmlformats.org/officeDocument/2006/relationships/slide" Target="slide9.xml"/><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2" Type="http://schemas.openxmlformats.org/officeDocument/2006/relationships/slide" Target="slide9.xml"/><Relationship Id="rId1" Type="http://schemas.openxmlformats.org/officeDocument/2006/relationships/slideLayout" Target="../slideLayouts/slideLayout29.xml"/></Relationships>
</file>

<file path=ppt/slides/_rels/slide3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slide" Target="slide10.xml"/><Relationship Id="rId1" Type="http://schemas.openxmlformats.org/officeDocument/2006/relationships/slideLayout" Target="../slideLayouts/slideLayout62.xml"/></Relationships>
</file>

<file path=ppt/slides/_rels/slide3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slide" Target="slide11.xml"/><Relationship Id="rId1" Type="http://schemas.openxmlformats.org/officeDocument/2006/relationships/slideLayout" Target="../slideLayouts/slideLayout62.xml"/></Relationships>
</file>

<file path=ppt/slides/_rels/slide36.xml.rels><?xml version="1.0" encoding="UTF-8" standalone="yes"?>
<Relationships xmlns="http://schemas.openxmlformats.org/package/2006/relationships"><Relationship Id="rId2" Type="http://schemas.openxmlformats.org/officeDocument/2006/relationships/slide" Target="slide12.xml"/><Relationship Id="rId1" Type="http://schemas.openxmlformats.org/officeDocument/2006/relationships/slideLayout" Target="../slideLayouts/slideLayout62.xml"/></Relationships>
</file>

<file path=ppt/slides/_rels/slide3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slide" Target="slide13.xml"/><Relationship Id="rId1" Type="http://schemas.openxmlformats.org/officeDocument/2006/relationships/slideLayout" Target="../slideLayouts/slideLayout18.xml"/></Relationships>
</file>

<file path=ppt/slides/_rels/slide38.xml.rels><?xml version="1.0" encoding="UTF-8" standalone="yes"?>
<Relationships xmlns="http://schemas.openxmlformats.org/package/2006/relationships"><Relationship Id="rId2" Type="http://schemas.openxmlformats.org/officeDocument/2006/relationships/slide" Target="slide13.xml"/><Relationship Id="rId1" Type="http://schemas.openxmlformats.org/officeDocument/2006/relationships/slideLayout" Target="../slideLayouts/slideLayout29.xml"/></Relationships>
</file>

<file path=ppt/slides/_rels/slide39.xml.rels><?xml version="1.0" encoding="UTF-8" standalone="yes"?>
<Relationships xmlns="http://schemas.openxmlformats.org/package/2006/relationships"><Relationship Id="rId2" Type="http://schemas.openxmlformats.org/officeDocument/2006/relationships/slide" Target="slide15.xml"/><Relationship Id="rId1" Type="http://schemas.openxmlformats.org/officeDocument/2006/relationships/slideLayout" Target="../slideLayouts/slideLayout62.xml"/></Relationships>
</file>

<file path=ppt/slides/_rels/slide4.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slideLayout" Target="../slideLayouts/slideLayout40.xml"/><Relationship Id="rId7" Type="http://schemas.openxmlformats.org/officeDocument/2006/relationships/hyperlink" Target="Text02.mp3" TargetMode="External"/><Relationship Id="rId2" Type="http://schemas.openxmlformats.org/officeDocument/2006/relationships/audio" Target="file:///E:\&#26032;&#30446;&#26631;&#32508;&#21512;3&#30005;&#23376;&#25945;&#26696;-0911\&#26032;&#30446;&#26631;&#32508;&#21512;3%20Unit%204-0908\04%20Text\Text02.mp3" TargetMode="External"/><Relationship Id="rId1" Type="http://schemas.microsoft.com/office/2007/relationships/media" Target="file:///E:\&#26032;&#30446;&#26631;&#32508;&#21512;3&#30005;&#23376;&#25945;&#26696;-0911\&#26032;&#30446;&#26631;&#32508;&#21512;3%20Unit%204-0908\04%20Text\Text02.mp3" TargetMode="Externa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 Id="rId9" Type="http://schemas.openxmlformats.org/officeDocument/2006/relationships/image" Target="../media/image14.png"/></Relationships>
</file>

<file path=ppt/slides/_rels/slide4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slide" Target="slide15.xml"/><Relationship Id="rId1" Type="http://schemas.openxmlformats.org/officeDocument/2006/relationships/slideLayout" Target="../slideLayouts/slideLayout62.xml"/></Relationships>
</file>

<file path=ppt/slides/_rels/slide4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slide" Target="slide16.xml"/><Relationship Id="rId1" Type="http://schemas.openxmlformats.org/officeDocument/2006/relationships/slideLayout" Target="../slideLayouts/slideLayout62.xml"/></Relationships>
</file>

<file path=ppt/slides/_rels/slide42.xml.rels><?xml version="1.0" encoding="UTF-8" standalone="yes"?>
<Relationships xmlns="http://schemas.openxmlformats.org/package/2006/relationships"><Relationship Id="rId2" Type="http://schemas.openxmlformats.org/officeDocument/2006/relationships/slide" Target="slide17.xml"/><Relationship Id="rId1" Type="http://schemas.openxmlformats.org/officeDocument/2006/relationships/slideLayout" Target="../slideLayouts/slideLayout62.xml"/></Relationships>
</file>

<file path=ppt/slides/_rels/slide43.xml.rels><?xml version="1.0" encoding="UTF-8" standalone="yes"?>
<Relationships xmlns="http://schemas.openxmlformats.org/package/2006/relationships"><Relationship Id="rId2" Type="http://schemas.openxmlformats.org/officeDocument/2006/relationships/slide" Target="slide18.xml"/><Relationship Id="rId1" Type="http://schemas.openxmlformats.org/officeDocument/2006/relationships/slideLayout" Target="../slideLayouts/slideLayout62.xml"/></Relationships>
</file>

<file path=ppt/slides/_rels/slide4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slide" Target="slide19.xml"/><Relationship Id="rId1" Type="http://schemas.openxmlformats.org/officeDocument/2006/relationships/slideLayout" Target="../slideLayouts/slideLayout62.xml"/></Relationships>
</file>

<file path=ppt/slides/_rels/slide4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slide" Target="slide19.xml"/><Relationship Id="rId1" Type="http://schemas.openxmlformats.org/officeDocument/2006/relationships/slideLayout" Target="../slideLayouts/slideLayout62.xml"/></Relationships>
</file>

<file path=ppt/slides/_rels/slide46.xml.rels><?xml version="1.0" encoding="UTF-8" standalone="yes"?>
<Relationships xmlns="http://schemas.openxmlformats.org/package/2006/relationships"><Relationship Id="rId2" Type="http://schemas.openxmlformats.org/officeDocument/2006/relationships/slide" Target="slide19.xml"/><Relationship Id="rId1" Type="http://schemas.openxmlformats.org/officeDocument/2006/relationships/slideLayout" Target="../slideLayouts/slideLayout18.xml"/></Relationships>
</file>

<file path=ppt/slides/_rels/slide47.xml.rels><?xml version="1.0" encoding="UTF-8" standalone="yes"?>
<Relationships xmlns="http://schemas.openxmlformats.org/package/2006/relationships"><Relationship Id="rId2" Type="http://schemas.openxmlformats.org/officeDocument/2006/relationships/slide" Target="slide19.xml"/><Relationship Id="rId1" Type="http://schemas.openxmlformats.org/officeDocument/2006/relationships/slideLayout" Target="../slideLayouts/slideLayout29.xml"/></Relationships>
</file>

<file path=ppt/slides/_rels/slide48.xml.rels><?xml version="1.0" encoding="UTF-8" standalone="yes"?>
<Relationships xmlns="http://schemas.openxmlformats.org/package/2006/relationships"><Relationship Id="rId2" Type="http://schemas.openxmlformats.org/officeDocument/2006/relationships/slide" Target="slide19.xml"/><Relationship Id="rId1" Type="http://schemas.openxmlformats.org/officeDocument/2006/relationships/slideLayout" Target="../slideLayouts/slideLayout1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5.png"/><Relationship Id="rId3" Type="http://schemas.openxmlformats.org/officeDocument/2006/relationships/slideLayout" Target="../slideLayouts/slideLayout40.xml"/><Relationship Id="rId7" Type="http://schemas.openxmlformats.org/officeDocument/2006/relationships/hyperlink" Target="Text03.mp3" TargetMode="External"/><Relationship Id="rId12" Type="http://schemas.openxmlformats.org/officeDocument/2006/relationships/slide" Target="slide25.xml"/><Relationship Id="rId2" Type="http://schemas.openxmlformats.org/officeDocument/2006/relationships/audio" Target="file:///F:\&#26032;&#30446;&#26631;&#32508;&#21512;\&#26032;&#30446;&#26631;&#32508;&#21512;3%20Unit%204\04%20Text\Text03.mp3" TargetMode="External"/><Relationship Id="rId1" Type="http://schemas.microsoft.com/office/2007/relationships/media" Target="file:///F:\&#26032;&#30446;&#26631;&#32508;&#21512;\&#26032;&#30446;&#26631;&#32508;&#21512;3%20Unit%204\04%20Text\Text03.mp3" TargetMode="External"/><Relationship Id="rId6" Type="http://schemas.openxmlformats.org/officeDocument/2006/relationships/image" Target="../media/image12.png"/><Relationship Id="rId11" Type="http://schemas.openxmlformats.org/officeDocument/2006/relationships/slide" Target="slide24.xml"/><Relationship Id="rId5" Type="http://schemas.openxmlformats.org/officeDocument/2006/relationships/image" Target="../media/image11.png"/><Relationship Id="rId10" Type="http://schemas.openxmlformats.org/officeDocument/2006/relationships/slide" Target="slide22.xml"/><Relationship Id="rId4" Type="http://schemas.openxmlformats.org/officeDocument/2006/relationships/image" Target="../media/image10.png"/><Relationship Id="rId9" Type="http://schemas.openxmlformats.org/officeDocument/2006/relationships/slide" Target="slide21.xml"/></Relationships>
</file>

<file path=ppt/slides/_rels/slide50.xml.rels><?xml version="1.0" encoding="UTF-8" standalone="yes"?>
<Relationships xmlns="http://schemas.openxmlformats.org/package/2006/relationships"><Relationship Id="rId2" Type="http://schemas.openxmlformats.org/officeDocument/2006/relationships/slide" Target="slide19.xml"/><Relationship Id="rId1" Type="http://schemas.openxmlformats.org/officeDocument/2006/relationships/slideLayout" Target="../slideLayouts/slideLayout29.xml"/></Relationships>
</file>

<file path=ppt/slides/_rels/slide5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slide" Target="slide19.xml"/><Relationship Id="rId1" Type="http://schemas.openxmlformats.org/officeDocument/2006/relationships/slideLayout" Target="../slideLayouts/slideLayout62.xml"/></Relationships>
</file>

<file path=ppt/slides/_rels/slide6.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slideLayout" Target="../slideLayouts/slideLayout40.xml"/><Relationship Id="rId7" Type="http://schemas.openxmlformats.org/officeDocument/2006/relationships/hyperlink" Target="Text04.mp3" TargetMode="External"/><Relationship Id="rId2" Type="http://schemas.openxmlformats.org/officeDocument/2006/relationships/audio" Target="file:///F:\&#26032;&#30446;&#26631;&#32508;&#21512;\&#26032;&#30446;&#26631;&#32508;&#21512;3%20Unit%204\04%20Text\Text04.mp3" TargetMode="External"/><Relationship Id="rId1" Type="http://schemas.microsoft.com/office/2007/relationships/media" Target="file:///F:\&#26032;&#30446;&#26631;&#32508;&#21512;\&#26032;&#30446;&#26631;&#32508;&#21512;3%20Unit%204\04%20Text\Text04.mp3" TargetMode="Externa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 Id="rId9" Type="http://schemas.openxmlformats.org/officeDocument/2006/relationships/image" Target="../media/image16.png"/></Relationships>
</file>

<file path=ppt/slides/_rels/slide7.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slideLayout" Target="../slideLayouts/slideLayout40.xml"/><Relationship Id="rId7" Type="http://schemas.openxmlformats.org/officeDocument/2006/relationships/hyperlink" Target="Text05.mp3" TargetMode="External"/><Relationship Id="rId2" Type="http://schemas.openxmlformats.org/officeDocument/2006/relationships/audio" Target="file:///F:\&#26032;&#30446;&#26631;&#32508;&#21512;\&#26032;&#30446;&#26631;&#32508;&#21512;3%20Unit%204\04%20Text\Text05.mp3" TargetMode="External"/><Relationship Id="rId1" Type="http://schemas.microsoft.com/office/2007/relationships/media" Target="file:///F:\&#26032;&#30446;&#26631;&#32508;&#21512;\&#26032;&#30446;&#26631;&#32508;&#21512;3%20Unit%204\04%20Text\Text05.mp3" TargetMode="External"/><Relationship Id="rId6" Type="http://schemas.openxmlformats.org/officeDocument/2006/relationships/image" Target="../media/image12.png"/><Relationship Id="rId5" Type="http://schemas.openxmlformats.org/officeDocument/2006/relationships/image" Target="../media/image11.png"/><Relationship Id="rId10" Type="http://schemas.openxmlformats.org/officeDocument/2006/relationships/image" Target="../media/image17.png"/><Relationship Id="rId4" Type="http://schemas.openxmlformats.org/officeDocument/2006/relationships/image" Target="../media/image10.png"/><Relationship Id="rId9" Type="http://schemas.openxmlformats.org/officeDocument/2006/relationships/slide" Target="slide26.xml"/></Relationships>
</file>

<file path=ppt/slides/_rels/slide8.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slideLayout" Target="../slideLayouts/slideLayout40.xml"/><Relationship Id="rId7" Type="http://schemas.openxmlformats.org/officeDocument/2006/relationships/hyperlink" Target="Text06.mp3" TargetMode="External"/><Relationship Id="rId12" Type="http://schemas.openxmlformats.org/officeDocument/2006/relationships/image" Target="../media/image18.png"/><Relationship Id="rId2" Type="http://schemas.openxmlformats.org/officeDocument/2006/relationships/audio" Target="file:///F:\&#26032;&#30446;&#26631;&#32508;&#21512;\&#26032;&#30446;&#26631;&#32508;&#21512;3%20Unit%204\04%20Text\Text06.mp3" TargetMode="External"/><Relationship Id="rId1" Type="http://schemas.microsoft.com/office/2007/relationships/media" Target="file:///F:\&#26032;&#30446;&#26631;&#32508;&#21512;\&#26032;&#30446;&#26631;&#32508;&#21512;3%20Unit%204\04%20Text\Text06.mp3" TargetMode="External"/><Relationship Id="rId6" Type="http://schemas.openxmlformats.org/officeDocument/2006/relationships/image" Target="../media/image12.png"/><Relationship Id="rId11" Type="http://schemas.openxmlformats.org/officeDocument/2006/relationships/slide" Target="slide30.xml"/><Relationship Id="rId5" Type="http://schemas.openxmlformats.org/officeDocument/2006/relationships/image" Target="../media/image11.png"/><Relationship Id="rId10" Type="http://schemas.openxmlformats.org/officeDocument/2006/relationships/slide" Target="slide28.xml"/><Relationship Id="rId4" Type="http://schemas.openxmlformats.org/officeDocument/2006/relationships/image" Target="../media/image10.png"/><Relationship Id="rId9" Type="http://schemas.openxmlformats.org/officeDocument/2006/relationships/slide" Target="slide27.xml"/></Relationships>
</file>

<file path=ppt/slides/_rels/slide9.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slideLayout" Target="../slideLayouts/slideLayout40.xml"/><Relationship Id="rId7" Type="http://schemas.openxmlformats.org/officeDocument/2006/relationships/hyperlink" Target="Text07.mp3" TargetMode="External"/><Relationship Id="rId2" Type="http://schemas.openxmlformats.org/officeDocument/2006/relationships/audio" Target="file:///F:\&#26032;&#30446;&#26631;&#32508;&#21512;\&#26032;&#30446;&#26631;&#32508;&#21512;3%20Unit%204\04%20Text\Text07.mp3" TargetMode="External"/><Relationship Id="rId1" Type="http://schemas.microsoft.com/office/2007/relationships/media" Target="file:///F:\&#26032;&#30446;&#26631;&#32508;&#21512;\&#26032;&#30446;&#26631;&#32508;&#21512;3%20Unit%204\04%20Text\Text07.mp3" TargetMode="External"/><Relationship Id="rId6" Type="http://schemas.openxmlformats.org/officeDocument/2006/relationships/image" Target="../media/image12.png"/><Relationship Id="rId5" Type="http://schemas.openxmlformats.org/officeDocument/2006/relationships/image" Target="../media/image11.png"/><Relationship Id="rId10" Type="http://schemas.openxmlformats.org/officeDocument/2006/relationships/image" Target="../media/image19.png"/><Relationship Id="rId4" Type="http://schemas.openxmlformats.org/officeDocument/2006/relationships/image" Target="../media/image10.png"/><Relationship Id="rId9" Type="http://schemas.openxmlformats.org/officeDocument/2006/relationships/slide" Target="slide3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F:\公司\上海外语教育出版社\倪老师PPT\完成\第三册\Text.png"/>
          <p:cNvPicPr>
            <a:picLocks noChangeAspect="1" noChangeArrowheads="1"/>
          </p:cNvPicPr>
          <p:nvPr/>
        </p:nvPicPr>
        <p:blipFill>
          <a:blip r:embed="rId2" cstate="print"/>
          <a:stretch>
            <a:fillRect/>
          </a:stretch>
        </p:blipFill>
        <p:spPr bwMode="auto">
          <a:xfrm>
            <a:off x="0" y="0"/>
            <a:ext cx="9142857" cy="6857143"/>
          </a:xfrm>
          <a:prstGeom prst="rect">
            <a:avLst/>
          </a:prstGeom>
          <a:noFill/>
        </p:spPr>
      </p:pic>
    </p:spTree>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7" descr="C:\Users\CC\Desktop\播放.png"/>
          <p:cNvPicPr>
            <a:picLocks noChangeAspect="1" noChangeArrowheads="1"/>
          </p:cNvPicPr>
          <p:nvPr/>
        </p:nvPicPr>
        <p:blipFill>
          <a:blip r:embed="rId4" cstate="print"/>
          <a:srcRect/>
          <a:stretch>
            <a:fillRect/>
          </a:stretch>
        </p:blipFill>
        <p:spPr bwMode="auto">
          <a:xfrm>
            <a:off x="8636063" y="1643050"/>
            <a:ext cx="507937" cy="482540"/>
          </a:xfrm>
          <a:prstGeom prst="rect">
            <a:avLst/>
          </a:prstGeom>
          <a:noFill/>
        </p:spPr>
      </p:pic>
      <p:pic>
        <p:nvPicPr>
          <p:cNvPr id="14" name="Picture 8" descr="C:\Users\CC\Desktop\暂停.png"/>
          <p:cNvPicPr>
            <a:picLocks noChangeAspect="1" noChangeArrowheads="1"/>
          </p:cNvPicPr>
          <p:nvPr/>
        </p:nvPicPr>
        <p:blipFill>
          <a:blip r:embed="rId5" cstate="print"/>
          <a:srcRect/>
          <a:stretch>
            <a:fillRect/>
          </a:stretch>
        </p:blipFill>
        <p:spPr bwMode="auto">
          <a:xfrm>
            <a:off x="8636063" y="2162696"/>
            <a:ext cx="507937" cy="482540"/>
          </a:xfrm>
          <a:prstGeom prst="rect">
            <a:avLst/>
          </a:prstGeom>
          <a:noFill/>
        </p:spPr>
      </p:pic>
      <p:pic>
        <p:nvPicPr>
          <p:cNvPr id="15" name="Picture 9" descr="C:\Users\CC\Desktop\停止.png"/>
          <p:cNvPicPr>
            <a:picLocks noChangeAspect="1" noChangeArrowheads="1"/>
          </p:cNvPicPr>
          <p:nvPr/>
        </p:nvPicPr>
        <p:blipFill>
          <a:blip r:embed="rId6" cstate="print"/>
          <a:srcRect/>
          <a:stretch>
            <a:fillRect/>
          </a:stretch>
        </p:blipFill>
        <p:spPr bwMode="auto">
          <a:xfrm>
            <a:off x="8636063" y="2682342"/>
            <a:ext cx="507937" cy="482540"/>
          </a:xfrm>
          <a:prstGeom prst="rect">
            <a:avLst/>
          </a:prstGeom>
          <a:noFill/>
        </p:spPr>
      </p:pic>
      <p:pic>
        <p:nvPicPr>
          <p:cNvPr id="16" name="Picture 10" descr="C:\Users\CC\Desktop\链接.png">
            <a:hlinkClick r:id="rId7" action="ppaction://hlinkfile"/>
          </p:cNvPr>
          <p:cNvPicPr>
            <a:picLocks noChangeAspect="1" noChangeArrowheads="1"/>
          </p:cNvPicPr>
          <p:nvPr/>
        </p:nvPicPr>
        <p:blipFill>
          <a:blip r:embed="rId8" cstate="print"/>
          <a:srcRect/>
          <a:stretch>
            <a:fillRect/>
          </a:stretch>
        </p:blipFill>
        <p:spPr bwMode="auto">
          <a:xfrm>
            <a:off x="8636063" y="3201988"/>
            <a:ext cx="507937" cy="482540"/>
          </a:xfrm>
          <a:prstGeom prst="rect">
            <a:avLst/>
          </a:prstGeom>
          <a:noFill/>
        </p:spPr>
      </p:pic>
      <p:sp>
        <p:nvSpPr>
          <p:cNvPr id="12" name="TextBox 11"/>
          <p:cNvSpPr txBox="1"/>
          <p:nvPr/>
        </p:nvSpPr>
        <p:spPr>
          <a:xfrm>
            <a:off x="539388" y="720000"/>
            <a:ext cx="8104578" cy="3194721"/>
          </a:xfrm>
          <a:prstGeom prst="rect">
            <a:avLst/>
          </a:prstGeom>
          <a:noFill/>
        </p:spPr>
        <p:txBody>
          <a:bodyPr wrap="square" rtlCol="0">
            <a:spAutoFit/>
          </a:bodyPr>
          <a:lstStyle/>
          <a:p>
            <a:pPr lvl="0" algn="just" eaLnBrk="0" fontAlgn="base" hangingPunct="0">
              <a:lnSpc>
                <a:spcPct val="120000"/>
              </a:lnSpc>
              <a:spcBef>
                <a:spcPct val="0"/>
              </a:spcBef>
              <a:spcAft>
                <a:spcPct val="0"/>
              </a:spcAft>
              <a:defRPr/>
            </a:pPr>
            <a:r>
              <a:rPr lang="en-US" altLang="zh-CN" sz="2800" dirty="0" smtClean="0">
                <a:solidFill>
                  <a:srgbClr val="333333"/>
                </a:solidFill>
                <a:latin typeface="Arial" panose="020B0604020202020204" pitchFamily="34" charset="0"/>
                <a:ea typeface="宋体" panose="02010600030101010101" pitchFamily="2" charset="-122"/>
                <a:cs typeface="Arial" panose="020B0604020202020204" pitchFamily="34" charset="0"/>
              </a:rPr>
              <a:t>8  For Van Gogh </a:t>
            </a:r>
            <a:r>
              <a:rPr lang="en-US" altLang="zh-CN" sz="2800" i="1" dirty="0" smtClean="0">
                <a:solidFill>
                  <a:srgbClr val="333333"/>
                </a:solidFill>
                <a:latin typeface="Arial" panose="020B0604020202020204" pitchFamily="34" charset="0"/>
                <a:ea typeface="宋体" panose="02010600030101010101" pitchFamily="2" charset="-122"/>
                <a:cs typeface="Arial" panose="020B0604020202020204" pitchFamily="34" charset="0"/>
              </a:rPr>
              <a:t>The Starry Night </a:t>
            </a:r>
            <a:r>
              <a:rPr lang="en-US" altLang="zh-CN" sz="2800" dirty="0" smtClean="0">
                <a:solidFill>
                  <a:srgbClr val="333333"/>
                </a:solidFill>
                <a:latin typeface="Arial" panose="020B0604020202020204" pitchFamily="34" charset="0"/>
                <a:ea typeface="宋体" panose="02010600030101010101" pitchFamily="2" charset="-122"/>
                <a:cs typeface="Arial" panose="020B0604020202020204" pitchFamily="34" charset="0"/>
              </a:rPr>
              <a:t>was a </a:t>
            </a:r>
            <a:r>
              <a:rPr lang="en-US" altLang="zh-CN" sz="2800" u="sng" dirty="0" smtClean="0">
                <a:solidFill>
                  <a:srgbClr val="F79646"/>
                </a:solidFill>
                <a:latin typeface="Arial" panose="020B0604020202020204" pitchFamily="34" charset="0"/>
                <a:ea typeface="宋体" panose="02010600030101010101" pitchFamily="2" charset="-122"/>
                <a:cs typeface="Arial" panose="020B0604020202020204" pitchFamily="34" charset="0"/>
              </a:rPr>
              <a:t>means</a:t>
            </a:r>
            <a:r>
              <a:rPr lang="en-US" altLang="zh-CN" sz="2800" dirty="0" smtClean="0">
                <a:solidFill>
                  <a:srgbClr val="333333"/>
                </a:solidFill>
                <a:latin typeface="Arial" panose="020B0604020202020204" pitchFamily="34" charset="0"/>
                <a:ea typeface="宋体" panose="02010600030101010101" pitchFamily="2" charset="-122"/>
                <a:cs typeface="Arial" panose="020B0604020202020204" pitchFamily="34" charset="0"/>
              </a:rPr>
              <a:t> of proving his worth as an artist and it was an opportunity to rival the work of artists such as Gauguin and Bernard. With its unique style </a:t>
            </a:r>
            <a:r>
              <a:rPr lang="en-US" altLang="zh-CN" sz="2800" i="1" dirty="0" smtClean="0">
                <a:solidFill>
                  <a:srgbClr val="333333"/>
                </a:solidFill>
                <a:latin typeface="Arial" panose="020B0604020202020204" pitchFamily="34" charset="0"/>
                <a:ea typeface="宋体" panose="02010600030101010101" pitchFamily="2" charset="-122"/>
                <a:cs typeface="Arial" panose="020B0604020202020204" pitchFamily="34" charset="0"/>
              </a:rPr>
              <a:t>The Starry Night</a:t>
            </a:r>
            <a:r>
              <a:rPr lang="en-US" altLang="zh-CN" sz="2800" dirty="0" smtClean="0">
                <a:solidFill>
                  <a:srgbClr val="333333"/>
                </a:solidFill>
                <a:latin typeface="Arial" panose="020B0604020202020204" pitchFamily="34" charset="0"/>
                <a:ea typeface="宋体" panose="02010600030101010101" pitchFamily="2" charset="-122"/>
                <a:cs typeface="Arial" panose="020B0604020202020204" pitchFamily="34" charset="0"/>
              </a:rPr>
              <a:t> was to become a much-loved work of art that has been the focus of poetry, fiction and</a:t>
            </a:r>
          </a:p>
        </p:txBody>
      </p:sp>
      <p:pic>
        <p:nvPicPr>
          <p:cNvPr id="8" name="图片 7"/>
          <p:cNvPicPr>
            <a:picLocks noChangeAspect="1"/>
          </p:cNvPicPr>
          <p:nvPr/>
        </p:nvPicPr>
        <p:blipFill>
          <a:blip r:embed="rId9" cstate="print"/>
          <a:stretch>
            <a:fillRect/>
          </a:stretch>
        </p:blipFill>
        <p:spPr>
          <a:xfrm>
            <a:off x="5292080" y="3861048"/>
            <a:ext cx="3312368" cy="2455477"/>
          </a:xfrm>
          <a:prstGeom prst="rect">
            <a:avLst/>
          </a:prstGeom>
        </p:spPr>
      </p:pic>
      <p:sp>
        <p:nvSpPr>
          <p:cNvPr id="9" name="TextBox 8"/>
          <p:cNvSpPr txBox="1"/>
          <p:nvPr/>
        </p:nvSpPr>
        <p:spPr>
          <a:xfrm>
            <a:off x="539388" y="3789040"/>
            <a:ext cx="4680684" cy="2160591"/>
          </a:xfrm>
          <a:prstGeom prst="rect">
            <a:avLst/>
          </a:prstGeom>
          <a:noFill/>
        </p:spPr>
        <p:txBody>
          <a:bodyPr wrap="square" rtlCol="0">
            <a:spAutoFit/>
          </a:bodyPr>
          <a:lstStyle/>
          <a:p>
            <a:pPr lvl="0" algn="just" eaLnBrk="0" fontAlgn="base" hangingPunct="0">
              <a:lnSpc>
                <a:spcPct val="120000"/>
              </a:lnSpc>
              <a:spcBef>
                <a:spcPct val="0"/>
              </a:spcBef>
              <a:spcAft>
                <a:spcPct val="0"/>
              </a:spcAft>
              <a:defRPr/>
            </a:pPr>
            <a:r>
              <a:rPr lang="en-US" altLang="zh-CN" sz="2800" dirty="0" smtClean="0">
                <a:solidFill>
                  <a:srgbClr val="333333"/>
                </a:solidFill>
                <a:latin typeface="Arial" panose="020B0604020202020204" pitchFamily="34" charset="0"/>
                <a:ea typeface="宋体" panose="02010600030101010101" pitchFamily="2" charset="-122"/>
                <a:cs typeface="Arial" panose="020B0604020202020204" pitchFamily="34" charset="0"/>
              </a:rPr>
              <a:t>music, including the famous song “Vincent” or “Starry, Starry Night” by Don McLean. </a:t>
            </a:r>
          </a:p>
        </p:txBody>
      </p:sp>
      <p:sp>
        <p:nvSpPr>
          <p:cNvPr id="10" name="矩形 9">
            <a:hlinkClick r:id="rId10" action="ppaction://hlinksldjump"/>
          </p:cNvPr>
          <p:cNvSpPr/>
          <p:nvPr/>
        </p:nvSpPr>
        <p:spPr>
          <a:xfrm>
            <a:off x="7020272" y="836712"/>
            <a:ext cx="1224136" cy="432048"/>
          </a:xfrm>
          <a:prstGeom prst="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1" name="Text08.mp3">
            <a:hlinkClick r:id="" action="ppaction://media"/>
          </p:cNvPr>
          <p:cNvPicPr>
            <a:picLocks noRot="1" noChangeAspect="1"/>
          </p:cNvPicPr>
          <p:nvPr>
            <a:audioFile r:link="rId2"/>
            <p:extLst>
              <p:ext uri="{DAA4B4D4-6D71-4841-9C94-3DE7FCFB9230}">
                <p14:media xmlns:p14="http://schemas.microsoft.com/office/powerpoint/2010/main" r:link="rId1"/>
              </p:ext>
            </p:extLst>
          </p:nvPr>
        </p:nvPicPr>
        <p:blipFill>
          <a:blip r:embed="rId11" cstate="print"/>
          <a:stretch>
            <a:fillRect/>
          </a:stretch>
        </p:blipFill>
        <p:spPr>
          <a:xfrm>
            <a:off x="9540552" y="1196752"/>
            <a:ext cx="304800" cy="304800"/>
          </a:xfrm>
          <a:prstGeom prst="rect">
            <a:avLst/>
          </a:prstGeom>
        </p:spPr>
      </p:pic>
      <p:sp>
        <p:nvSpPr>
          <p:cNvPr id="2" name="TextBox 1"/>
          <p:cNvSpPr txBox="1"/>
          <p:nvPr/>
        </p:nvSpPr>
        <p:spPr>
          <a:xfrm>
            <a:off x="2357422" y="29916"/>
            <a:ext cx="5500726" cy="457200"/>
          </a:xfrm>
          <a:prstGeom prst="rect">
            <a:avLst/>
          </a:prstGeom>
          <a:noFill/>
        </p:spPr>
        <p:txBody>
          <a:bodyPr wrap="square" rtlCol="0">
            <a:spAutoFit/>
          </a:bodyPr>
          <a:lstStyle/>
          <a:p>
            <a:pPr>
              <a:spcBef>
                <a:spcPct val="0"/>
              </a:spcBef>
            </a:pPr>
            <a:r>
              <a:rPr lang="en-US" altLang="zh-CN" sz="2400" dirty="0" smtClean="0">
                <a:solidFill>
                  <a:schemeClr val="bg1"/>
                </a:solidFill>
                <a:latin typeface="Arial Rounded MT Bold" pitchFamily="34" charset="0"/>
                <a:cs typeface="Arial" panose="020B0604020202020204" pitchFamily="34" charset="0"/>
              </a:rPr>
              <a:t>The Starry Night</a:t>
            </a:r>
            <a:endParaRPr lang="zh-CN" altLang="en-US" sz="2400" dirty="0" smtClean="0">
              <a:solidFill>
                <a:schemeClr val="bg1"/>
              </a:solidFill>
              <a:latin typeface="Arial Rounded MT Bold" pitchFamily="34" charset="0"/>
              <a:cs typeface="Arial" panose="020B0604020202020204" pitchFamily="34" charset="0"/>
            </a:endParaRPr>
          </a:p>
        </p:txBody>
      </p:sp>
    </p:spTree>
  </p:cSld>
  <p:clrMapOvr>
    <a:masterClrMapping/>
  </p:clrMapOvr>
  <p:transition advClick="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slide(fromRight)">
                                      <p:cBhvr>
                                        <p:cTn id="7" dur="500"/>
                                        <p:tgtEl>
                                          <p:spTgt spid="13"/>
                                        </p:tgtEl>
                                      </p:cBhvr>
                                    </p:animEffect>
                                  </p:childTnLst>
                                </p:cTn>
                              </p:par>
                            </p:childTnLst>
                          </p:cTn>
                        </p:par>
                        <p:par>
                          <p:cTn id="8" fill="hold">
                            <p:stCondLst>
                              <p:cond delay="500"/>
                            </p:stCondLst>
                            <p:childTnLst>
                              <p:par>
                                <p:cTn id="9" presetID="12" presetClass="entr" presetSubtype="2" fill="hold"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slide(fromRight)">
                                      <p:cBhvr>
                                        <p:cTn id="11" dur="500"/>
                                        <p:tgtEl>
                                          <p:spTgt spid="14"/>
                                        </p:tgtEl>
                                      </p:cBhvr>
                                    </p:animEffect>
                                  </p:childTnLst>
                                </p:cTn>
                              </p:par>
                            </p:childTnLst>
                          </p:cTn>
                        </p:par>
                        <p:par>
                          <p:cTn id="12" fill="hold">
                            <p:stCondLst>
                              <p:cond delay="1000"/>
                            </p:stCondLst>
                            <p:childTnLst>
                              <p:par>
                                <p:cTn id="13" presetID="12" presetClass="entr" presetSubtype="2" fill="hold" nodeType="after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slide(fromRight)">
                                      <p:cBhvr>
                                        <p:cTn id="15" dur="500"/>
                                        <p:tgtEl>
                                          <p:spTgt spid="15"/>
                                        </p:tgtEl>
                                      </p:cBhvr>
                                    </p:animEffect>
                                  </p:childTnLst>
                                </p:cTn>
                              </p:par>
                            </p:childTnLst>
                          </p:cTn>
                        </p:par>
                        <p:par>
                          <p:cTn id="16" fill="hold">
                            <p:stCondLst>
                              <p:cond delay="1500"/>
                            </p:stCondLst>
                            <p:childTnLst>
                              <p:par>
                                <p:cTn id="17" presetID="12" presetClass="entr" presetSubtype="2" fill="hold" nodeType="after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slide(fromRight)">
                                      <p:cBhvr>
                                        <p:cTn id="19"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p:cTn id="20" fill="hold" display="0">
                  <p:stCondLst>
                    <p:cond delay="indefinite"/>
                  </p:stCondLst>
                  <p:endCondLst>
                    <p:cond evt="onNext" delay="0">
                      <p:tgtEl>
                        <p:sldTgt/>
                      </p:tgtEl>
                    </p:cond>
                    <p:cond evt="onPrev" delay="0">
                      <p:tgtEl>
                        <p:sldTgt/>
                      </p:tgtEl>
                    </p:cond>
                    <p:cond evt="onStopAudio" delay="0">
                      <p:tgtEl>
                        <p:sldTgt/>
                      </p:tgtEl>
                    </p:cond>
                  </p:endCondLst>
                </p:cTn>
                <p:tgtEl>
                  <p:spTgt spid="11"/>
                </p:tgtEl>
              </p:cMediaNode>
            </p:audio>
            <p:seq concurrent="1" nextAc="seek">
              <p:cTn id="21" restart="whenNotActive" fill="hold" evtFilter="cancelBubble" nodeType="interactiveSeq">
                <p:stCondLst>
                  <p:cond evt="onClick" delay="0">
                    <p:tgtEl>
                      <p:spTgt spid="13"/>
                    </p:tgtEl>
                  </p:cond>
                </p:stCondLst>
                <p:endSync evt="end" delay="0">
                  <p:rtn val="all"/>
                </p:endSync>
                <p:childTnLst>
                  <p:par>
                    <p:cTn id="22" fill="hold">
                      <p:stCondLst>
                        <p:cond delay="0"/>
                      </p:stCondLst>
                      <p:childTnLst>
                        <p:par>
                          <p:cTn id="23" fill="hold">
                            <p:stCondLst>
                              <p:cond delay="0"/>
                            </p:stCondLst>
                            <p:childTnLst>
                              <p:par>
                                <p:cTn id="24" presetID="1" presetClass="mediacall" presetSubtype="0" fill="hold" nodeType="clickEffect">
                                  <p:stCondLst>
                                    <p:cond delay="0"/>
                                  </p:stCondLst>
                                  <p:childTnLst>
                                    <p:cmd type="call" cmd="play">
                                      <p:cBhvr>
                                        <p:cTn id="25" dur="1" fill="hold"/>
                                        <p:tgtEl>
                                          <p:spTgt spid="11"/>
                                        </p:tgtEl>
                                      </p:cBhvr>
                                    </p:cmd>
                                  </p:childTnLst>
                                </p:cTn>
                              </p:par>
                            </p:childTnLst>
                          </p:cTn>
                        </p:par>
                      </p:childTnLst>
                    </p:cTn>
                  </p:par>
                </p:childTnLst>
              </p:cTn>
              <p:nextCondLst>
                <p:cond evt="onClick" delay="0">
                  <p:tgtEl>
                    <p:spTgt spid="13"/>
                  </p:tgtEl>
                </p:cond>
              </p:nextCondLst>
            </p:seq>
            <p:seq concurrent="1" nextAc="seek">
              <p:cTn id="26" restart="whenNotActive" fill="hold" evtFilter="cancelBubble" nodeType="interactiveSeq">
                <p:stCondLst>
                  <p:cond evt="onClick" delay="0">
                    <p:tgtEl>
                      <p:spTgt spid="14"/>
                    </p:tgtEl>
                  </p:cond>
                </p:stCondLst>
                <p:endSync evt="end" delay="0">
                  <p:rtn val="all"/>
                </p:endSync>
                <p:childTnLst>
                  <p:par>
                    <p:cTn id="27" fill="hold">
                      <p:stCondLst>
                        <p:cond delay="0"/>
                      </p:stCondLst>
                      <p:childTnLst>
                        <p:par>
                          <p:cTn id="28" fill="hold">
                            <p:stCondLst>
                              <p:cond delay="0"/>
                            </p:stCondLst>
                            <p:childTnLst>
                              <p:par>
                                <p:cTn id="29" presetID="2" presetClass="mediacall" presetSubtype="0" fill="hold" nodeType="clickEffect">
                                  <p:stCondLst>
                                    <p:cond delay="0"/>
                                  </p:stCondLst>
                                  <p:childTnLst>
                                    <p:cmd type="call" cmd="togglePause">
                                      <p:cBhvr>
                                        <p:cTn id="30" dur="1" fill="hold"/>
                                        <p:tgtEl>
                                          <p:spTgt spid="11"/>
                                        </p:tgtEl>
                                      </p:cBhvr>
                                    </p:cmd>
                                  </p:childTnLst>
                                </p:cTn>
                              </p:par>
                            </p:childTnLst>
                          </p:cTn>
                        </p:par>
                      </p:childTnLst>
                    </p:cTn>
                  </p:par>
                </p:childTnLst>
              </p:cTn>
              <p:nextCondLst>
                <p:cond evt="onClick" delay="0">
                  <p:tgtEl>
                    <p:spTgt spid="14"/>
                  </p:tgtEl>
                </p:cond>
              </p:nextCondLst>
            </p:seq>
            <p:seq concurrent="1" nextAc="seek">
              <p:cTn id="31" restart="whenNotActive" fill="hold" evtFilter="cancelBubble" nodeType="interactiveSeq">
                <p:stCondLst>
                  <p:cond evt="onClick" delay="0">
                    <p:tgtEl>
                      <p:spTgt spid="15"/>
                    </p:tgtEl>
                  </p:cond>
                </p:stCondLst>
                <p:endSync evt="end" delay="0">
                  <p:rtn val="all"/>
                </p:endSync>
                <p:childTnLst>
                  <p:par>
                    <p:cTn id="32" fill="hold">
                      <p:stCondLst>
                        <p:cond delay="0"/>
                      </p:stCondLst>
                      <p:childTnLst>
                        <p:par>
                          <p:cTn id="33" fill="hold">
                            <p:stCondLst>
                              <p:cond delay="0"/>
                            </p:stCondLst>
                            <p:childTnLst>
                              <p:par>
                                <p:cTn id="34" presetID="3" presetClass="mediacall" presetSubtype="0" fill="hold" nodeType="clickEffect">
                                  <p:stCondLst>
                                    <p:cond delay="0"/>
                                  </p:stCondLst>
                                  <p:childTnLst>
                                    <p:cmd type="call" cmd="stop">
                                      <p:cBhvr>
                                        <p:cTn id="35" dur="1" fill="hold"/>
                                        <p:tgtEl>
                                          <p:spTgt spid="11"/>
                                        </p:tgtEl>
                                      </p:cBhvr>
                                    </p:cmd>
                                  </p:childTnLst>
                                </p:cTn>
                              </p:par>
                            </p:childTnLst>
                          </p:cTn>
                        </p:par>
                      </p:childTnLst>
                    </p:cTn>
                  </p:par>
                </p:childTnLst>
              </p:cTn>
              <p:nextCondLst>
                <p:cond evt="onClick" delay="0">
                  <p:tgtEl>
                    <p:spTgt spid="15"/>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7" descr="C:\Users\CC\Desktop\播放.png"/>
          <p:cNvPicPr>
            <a:picLocks noChangeAspect="1" noChangeArrowheads="1"/>
          </p:cNvPicPr>
          <p:nvPr/>
        </p:nvPicPr>
        <p:blipFill>
          <a:blip r:embed="rId4" cstate="print"/>
          <a:srcRect/>
          <a:stretch>
            <a:fillRect/>
          </a:stretch>
        </p:blipFill>
        <p:spPr bwMode="auto">
          <a:xfrm>
            <a:off x="8636063" y="1643050"/>
            <a:ext cx="507937" cy="482540"/>
          </a:xfrm>
          <a:prstGeom prst="rect">
            <a:avLst/>
          </a:prstGeom>
          <a:noFill/>
        </p:spPr>
      </p:pic>
      <p:pic>
        <p:nvPicPr>
          <p:cNvPr id="14" name="Picture 8" descr="C:\Users\CC\Desktop\暂停.png"/>
          <p:cNvPicPr>
            <a:picLocks noChangeAspect="1" noChangeArrowheads="1"/>
          </p:cNvPicPr>
          <p:nvPr/>
        </p:nvPicPr>
        <p:blipFill>
          <a:blip r:embed="rId5" cstate="print"/>
          <a:srcRect/>
          <a:stretch>
            <a:fillRect/>
          </a:stretch>
        </p:blipFill>
        <p:spPr bwMode="auto">
          <a:xfrm>
            <a:off x="8636063" y="2162696"/>
            <a:ext cx="507937" cy="482540"/>
          </a:xfrm>
          <a:prstGeom prst="rect">
            <a:avLst/>
          </a:prstGeom>
          <a:noFill/>
        </p:spPr>
      </p:pic>
      <p:pic>
        <p:nvPicPr>
          <p:cNvPr id="15" name="Picture 9" descr="C:\Users\CC\Desktop\停止.png"/>
          <p:cNvPicPr>
            <a:picLocks noChangeAspect="1" noChangeArrowheads="1"/>
          </p:cNvPicPr>
          <p:nvPr/>
        </p:nvPicPr>
        <p:blipFill>
          <a:blip r:embed="rId6" cstate="print"/>
          <a:srcRect/>
          <a:stretch>
            <a:fillRect/>
          </a:stretch>
        </p:blipFill>
        <p:spPr bwMode="auto">
          <a:xfrm>
            <a:off x="8636063" y="2682342"/>
            <a:ext cx="507937" cy="482540"/>
          </a:xfrm>
          <a:prstGeom prst="rect">
            <a:avLst/>
          </a:prstGeom>
          <a:noFill/>
        </p:spPr>
      </p:pic>
      <p:pic>
        <p:nvPicPr>
          <p:cNvPr id="16" name="Picture 10" descr="C:\Users\CC\Desktop\链接.png">
            <a:hlinkClick r:id="rId7" action="ppaction://hlinkfile"/>
          </p:cNvPr>
          <p:cNvPicPr>
            <a:picLocks noChangeAspect="1" noChangeArrowheads="1"/>
          </p:cNvPicPr>
          <p:nvPr/>
        </p:nvPicPr>
        <p:blipFill>
          <a:blip r:embed="rId8" cstate="print"/>
          <a:srcRect/>
          <a:stretch>
            <a:fillRect/>
          </a:stretch>
        </p:blipFill>
        <p:spPr bwMode="auto">
          <a:xfrm>
            <a:off x="8636063" y="3201988"/>
            <a:ext cx="507937" cy="482540"/>
          </a:xfrm>
          <a:prstGeom prst="rect">
            <a:avLst/>
          </a:prstGeom>
          <a:noFill/>
        </p:spPr>
      </p:pic>
      <p:sp>
        <p:nvSpPr>
          <p:cNvPr id="12" name="TextBox 11"/>
          <p:cNvSpPr txBox="1"/>
          <p:nvPr/>
        </p:nvSpPr>
        <p:spPr>
          <a:xfrm>
            <a:off x="539388" y="720000"/>
            <a:ext cx="8104578" cy="523220"/>
          </a:xfrm>
          <a:prstGeom prst="rect">
            <a:avLst/>
          </a:prstGeom>
          <a:noFill/>
        </p:spPr>
        <p:txBody>
          <a:bodyPr wrap="square" rtlCol="0">
            <a:spAutoFit/>
          </a:bodyPr>
          <a:lstStyle/>
          <a:p>
            <a:pPr lvl="0">
              <a:buNone/>
            </a:pPr>
            <a:r>
              <a:rPr lang="en-US" altLang="zh-CN" sz="2800" b="1" i="1" dirty="0" smtClean="0">
                <a:solidFill>
                  <a:srgbClr val="333333"/>
                </a:solidFill>
                <a:latin typeface="Arial" panose="020B0604020202020204" pitchFamily="34" charset="0"/>
                <a:cs typeface="Arial" panose="020B0604020202020204" pitchFamily="34" charset="0"/>
              </a:rPr>
              <a:t>Inspirations for the Work</a:t>
            </a:r>
          </a:p>
        </p:txBody>
      </p:sp>
      <p:sp>
        <p:nvSpPr>
          <p:cNvPr id="10" name="TextBox 9"/>
          <p:cNvSpPr txBox="1"/>
          <p:nvPr/>
        </p:nvSpPr>
        <p:spPr>
          <a:xfrm>
            <a:off x="539388" y="1340768"/>
            <a:ext cx="8104578" cy="3711785"/>
          </a:xfrm>
          <a:prstGeom prst="rect">
            <a:avLst/>
          </a:prstGeom>
          <a:noFill/>
        </p:spPr>
        <p:txBody>
          <a:bodyPr wrap="square" rtlCol="0">
            <a:spAutoFit/>
          </a:bodyPr>
          <a:lstStyle/>
          <a:p>
            <a:pPr lvl="0" algn="just">
              <a:lnSpc>
                <a:spcPct val="120000"/>
              </a:lnSpc>
              <a:buNone/>
            </a:pPr>
            <a:r>
              <a:rPr lang="en-US" altLang="zh-CN" sz="2800" dirty="0" smtClean="0">
                <a:solidFill>
                  <a:srgbClr val="333333"/>
                </a:solidFill>
                <a:latin typeface="Arial" panose="020B0604020202020204" pitchFamily="34" charset="0"/>
                <a:cs typeface="Arial" panose="020B0604020202020204" pitchFamily="34" charset="0"/>
              </a:rPr>
              <a:t>9  Van Gogh’s fascination with evening time and the night was immortalized in various works throughout his career. For him, nighttime was a time for creativity and it brought along a feeling of security and comfort. However, Van Gogh was aware that darkness could also </a:t>
            </a:r>
            <a:r>
              <a:rPr lang="en-US" altLang="zh-CN" sz="2800" u="sng" dirty="0" smtClean="0">
                <a:solidFill>
                  <a:srgbClr val="F79646"/>
                </a:solidFill>
                <a:latin typeface="Arial" panose="020B0604020202020204" pitchFamily="34" charset="0"/>
                <a:cs typeface="Arial" panose="020B0604020202020204" pitchFamily="34" charset="0"/>
              </a:rPr>
              <a:t>conjure up</a:t>
            </a:r>
            <a:r>
              <a:rPr lang="en-US" altLang="zh-CN" sz="2800" dirty="0" smtClean="0">
                <a:solidFill>
                  <a:srgbClr val="333333"/>
                </a:solidFill>
                <a:latin typeface="Arial" panose="020B0604020202020204" pitchFamily="34" charset="0"/>
                <a:cs typeface="Arial" panose="020B0604020202020204" pitchFamily="34" charset="0"/>
              </a:rPr>
              <a:t> feelings of loneliness and anguish.</a:t>
            </a:r>
            <a:endParaRPr lang="en-US" altLang="zh-CN" sz="2800" dirty="0">
              <a:solidFill>
                <a:srgbClr val="333333"/>
              </a:solidFill>
              <a:latin typeface="Arial" panose="020B0604020202020204" pitchFamily="34" charset="0"/>
              <a:cs typeface="Arial" panose="020B0604020202020204" pitchFamily="34" charset="0"/>
            </a:endParaRPr>
          </a:p>
        </p:txBody>
      </p:sp>
      <p:sp>
        <p:nvSpPr>
          <p:cNvPr id="11" name="矩形 10">
            <a:hlinkClick r:id="rId9" action="ppaction://hlinksldjump"/>
          </p:cNvPr>
          <p:cNvSpPr/>
          <p:nvPr/>
        </p:nvSpPr>
        <p:spPr>
          <a:xfrm>
            <a:off x="6588224" y="4005064"/>
            <a:ext cx="2016224" cy="432048"/>
          </a:xfrm>
          <a:prstGeom prst="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Text09.mp3">
            <a:hlinkClick r:id="" action="ppaction://media"/>
          </p:cNvPr>
          <p:cNvPicPr>
            <a:picLocks noRot="1" noChangeAspect="1"/>
          </p:cNvPicPr>
          <p:nvPr>
            <a:audioFile r:link="rId2"/>
            <p:extLst>
              <p:ext uri="{DAA4B4D4-6D71-4841-9C94-3DE7FCFB9230}">
                <p14:media xmlns:p14="http://schemas.microsoft.com/office/powerpoint/2010/main" r:link="rId1"/>
              </p:ext>
            </p:extLst>
          </p:nvPr>
        </p:nvPicPr>
        <p:blipFill>
          <a:blip r:embed="rId10" cstate="print"/>
          <a:stretch>
            <a:fillRect/>
          </a:stretch>
        </p:blipFill>
        <p:spPr>
          <a:xfrm>
            <a:off x="9684568" y="1196752"/>
            <a:ext cx="304800" cy="304800"/>
          </a:xfrm>
          <a:prstGeom prst="rect">
            <a:avLst/>
          </a:prstGeom>
        </p:spPr>
      </p:pic>
      <p:sp>
        <p:nvSpPr>
          <p:cNvPr id="2" name="TextBox 1"/>
          <p:cNvSpPr txBox="1"/>
          <p:nvPr/>
        </p:nvSpPr>
        <p:spPr>
          <a:xfrm>
            <a:off x="2357422" y="29916"/>
            <a:ext cx="5500726" cy="457200"/>
          </a:xfrm>
          <a:prstGeom prst="rect">
            <a:avLst/>
          </a:prstGeom>
          <a:noFill/>
        </p:spPr>
        <p:txBody>
          <a:bodyPr wrap="square" rtlCol="0">
            <a:spAutoFit/>
          </a:bodyPr>
          <a:lstStyle/>
          <a:p>
            <a:pPr>
              <a:spcBef>
                <a:spcPct val="0"/>
              </a:spcBef>
            </a:pPr>
            <a:r>
              <a:rPr lang="en-US" altLang="zh-CN" sz="2400" dirty="0" smtClean="0">
                <a:solidFill>
                  <a:schemeClr val="bg1"/>
                </a:solidFill>
                <a:latin typeface="Arial Rounded MT Bold" pitchFamily="34" charset="0"/>
                <a:cs typeface="Arial" panose="020B0604020202020204" pitchFamily="34" charset="0"/>
              </a:rPr>
              <a:t>The Starry Night</a:t>
            </a:r>
            <a:endParaRPr lang="zh-CN" altLang="en-US" sz="2400" dirty="0" smtClean="0">
              <a:solidFill>
                <a:schemeClr val="bg1"/>
              </a:solidFill>
              <a:latin typeface="Arial Rounded MT Bold" pitchFamily="34" charset="0"/>
              <a:cs typeface="Arial" panose="020B0604020202020204" pitchFamily="34" charset="0"/>
            </a:endParaRPr>
          </a:p>
        </p:txBody>
      </p:sp>
    </p:spTree>
  </p:cSld>
  <p:clrMapOvr>
    <a:masterClrMapping/>
  </p:clrMapOvr>
  <p:transition advClick="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slide(fromRight)">
                                      <p:cBhvr>
                                        <p:cTn id="7" dur="500"/>
                                        <p:tgtEl>
                                          <p:spTgt spid="13"/>
                                        </p:tgtEl>
                                      </p:cBhvr>
                                    </p:animEffect>
                                  </p:childTnLst>
                                </p:cTn>
                              </p:par>
                            </p:childTnLst>
                          </p:cTn>
                        </p:par>
                        <p:par>
                          <p:cTn id="8" fill="hold">
                            <p:stCondLst>
                              <p:cond delay="500"/>
                            </p:stCondLst>
                            <p:childTnLst>
                              <p:par>
                                <p:cTn id="9" presetID="12" presetClass="entr" presetSubtype="2" fill="hold"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slide(fromRight)">
                                      <p:cBhvr>
                                        <p:cTn id="11" dur="500"/>
                                        <p:tgtEl>
                                          <p:spTgt spid="14"/>
                                        </p:tgtEl>
                                      </p:cBhvr>
                                    </p:animEffect>
                                  </p:childTnLst>
                                </p:cTn>
                              </p:par>
                            </p:childTnLst>
                          </p:cTn>
                        </p:par>
                        <p:par>
                          <p:cTn id="12" fill="hold">
                            <p:stCondLst>
                              <p:cond delay="1000"/>
                            </p:stCondLst>
                            <p:childTnLst>
                              <p:par>
                                <p:cTn id="13" presetID="12" presetClass="entr" presetSubtype="2" fill="hold" nodeType="after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slide(fromRight)">
                                      <p:cBhvr>
                                        <p:cTn id="15" dur="500"/>
                                        <p:tgtEl>
                                          <p:spTgt spid="15"/>
                                        </p:tgtEl>
                                      </p:cBhvr>
                                    </p:animEffect>
                                  </p:childTnLst>
                                </p:cTn>
                              </p:par>
                            </p:childTnLst>
                          </p:cTn>
                        </p:par>
                        <p:par>
                          <p:cTn id="16" fill="hold">
                            <p:stCondLst>
                              <p:cond delay="1500"/>
                            </p:stCondLst>
                            <p:childTnLst>
                              <p:par>
                                <p:cTn id="17" presetID="12" presetClass="entr" presetSubtype="2" fill="hold" nodeType="after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slide(fromRight)">
                                      <p:cBhvr>
                                        <p:cTn id="19"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p:cTn id="20" fill="hold" display="0">
                  <p:stCondLst>
                    <p:cond delay="indefinite"/>
                  </p:stCondLst>
                  <p:endCondLst>
                    <p:cond evt="onNext" delay="0">
                      <p:tgtEl>
                        <p:sldTgt/>
                      </p:tgtEl>
                    </p:cond>
                    <p:cond evt="onPrev" delay="0">
                      <p:tgtEl>
                        <p:sldTgt/>
                      </p:tgtEl>
                    </p:cond>
                    <p:cond evt="onStopAudio" delay="0">
                      <p:tgtEl>
                        <p:sldTgt/>
                      </p:tgtEl>
                    </p:cond>
                  </p:endCondLst>
                </p:cTn>
                <p:tgtEl>
                  <p:spTgt spid="17"/>
                </p:tgtEl>
              </p:cMediaNode>
            </p:audio>
            <p:seq concurrent="1" nextAc="seek">
              <p:cTn id="21" restart="whenNotActive" fill="hold" evtFilter="cancelBubble" nodeType="interactiveSeq">
                <p:stCondLst>
                  <p:cond evt="onClick" delay="0">
                    <p:tgtEl>
                      <p:spTgt spid="13"/>
                    </p:tgtEl>
                  </p:cond>
                </p:stCondLst>
                <p:endSync evt="end" delay="0">
                  <p:rtn val="all"/>
                </p:endSync>
                <p:childTnLst>
                  <p:par>
                    <p:cTn id="22" fill="hold">
                      <p:stCondLst>
                        <p:cond delay="0"/>
                      </p:stCondLst>
                      <p:childTnLst>
                        <p:par>
                          <p:cTn id="23" fill="hold">
                            <p:stCondLst>
                              <p:cond delay="0"/>
                            </p:stCondLst>
                            <p:childTnLst>
                              <p:par>
                                <p:cTn id="24" presetID="1" presetClass="mediacall" presetSubtype="0" fill="hold" nodeType="clickEffect">
                                  <p:stCondLst>
                                    <p:cond delay="0"/>
                                  </p:stCondLst>
                                  <p:childTnLst>
                                    <p:cmd type="call" cmd="play">
                                      <p:cBhvr>
                                        <p:cTn id="25" dur="1" fill="hold"/>
                                        <p:tgtEl>
                                          <p:spTgt spid="17"/>
                                        </p:tgtEl>
                                      </p:cBhvr>
                                    </p:cmd>
                                  </p:childTnLst>
                                </p:cTn>
                              </p:par>
                            </p:childTnLst>
                          </p:cTn>
                        </p:par>
                      </p:childTnLst>
                    </p:cTn>
                  </p:par>
                </p:childTnLst>
              </p:cTn>
              <p:nextCondLst>
                <p:cond evt="onClick" delay="0">
                  <p:tgtEl>
                    <p:spTgt spid="13"/>
                  </p:tgtEl>
                </p:cond>
              </p:nextCondLst>
            </p:seq>
            <p:seq concurrent="1" nextAc="seek">
              <p:cTn id="26" restart="whenNotActive" fill="hold" evtFilter="cancelBubble" nodeType="interactiveSeq">
                <p:stCondLst>
                  <p:cond evt="onClick" delay="0">
                    <p:tgtEl>
                      <p:spTgt spid="14"/>
                    </p:tgtEl>
                  </p:cond>
                </p:stCondLst>
                <p:endSync evt="end" delay="0">
                  <p:rtn val="all"/>
                </p:endSync>
                <p:childTnLst>
                  <p:par>
                    <p:cTn id="27" fill="hold">
                      <p:stCondLst>
                        <p:cond delay="0"/>
                      </p:stCondLst>
                      <p:childTnLst>
                        <p:par>
                          <p:cTn id="28" fill="hold">
                            <p:stCondLst>
                              <p:cond delay="0"/>
                            </p:stCondLst>
                            <p:childTnLst>
                              <p:par>
                                <p:cTn id="29" presetID="2" presetClass="mediacall" presetSubtype="0" fill="hold" nodeType="clickEffect">
                                  <p:stCondLst>
                                    <p:cond delay="0"/>
                                  </p:stCondLst>
                                  <p:childTnLst>
                                    <p:cmd type="call" cmd="togglePause">
                                      <p:cBhvr>
                                        <p:cTn id="30" dur="1" fill="hold"/>
                                        <p:tgtEl>
                                          <p:spTgt spid="17"/>
                                        </p:tgtEl>
                                      </p:cBhvr>
                                    </p:cmd>
                                  </p:childTnLst>
                                </p:cTn>
                              </p:par>
                            </p:childTnLst>
                          </p:cTn>
                        </p:par>
                      </p:childTnLst>
                    </p:cTn>
                  </p:par>
                </p:childTnLst>
              </p:cTn>
              <p:nextCondLst>
                <p:cond evt="onClick" delay="0">
                  <p:tgtEl>
                    <p:spTgt spid="14"/>
                  </p:tgtEl>
                </p:cond>
              </p:nextCondLst>
            </p:seq>
            <p:seq concurrent="1" nextAc="seek">
              <p:cTn id="31" restart="whenNotActive" fill="hold" evtFilter="cancelBubble" nodeType="interactiveSeq">
                <p:stCondLst>
                  <p:cond evt="onClick" delay="0">
                    <p:tgtEl>
                      <p:spTgt spid="15"/>
                    </p:tgtEl>
                  </p:cond>
                </p:stCondLst>
                <p:endSync evt="end" delay="0">
                  <p:rtn val="all"/>
                </p:endSync>
                <p:childTnLst>
                  <p:par>
                    <p:cTn id="32" fill="hold">
                      <p:stCondLst>
                        <p:cond delay="0"/>
                      </p:stCondLst>
                      <p:childTnLst>
                        <p:par>
                          <p:cTn id="33" fill="hold">
                            <p:stCondLst>
                              <p:cond delay="0"/>
                            </p:stCondLst>
                            <p:childTnLst>
                              <p:par>
                                <p:cTn id="34" presetID="3" presetClass="mediacall" presetSubtype="0" fill="hold" nodeType="clickEffect">
                                  <p:stCondLst>
                                    <p:cond delay="0"/>
                                  </p:stCondLst>
                                  <p:childTnLst>
                                    <p:cmd type="call" cmd="stop">
                                      <p:cBhvr>
                                        <p:cTn id="35" dur="1" fill="hold"/>
                                        <p:tgtEl>
                                          <p:spTgt spid="17"/>
                                        </p:tgtEl>
                                      </p:cBhvr>
                                    </p:cmd>
                                  </p:childTnLst>
                                </p:cTn>
                              </p:par>
                            </p:childTnLst>
                          </p:cTn>
                        </p:par>
                      </p:childTnLst>
                    </p:cTn>
                  </p:par>
                </p:childTnLst>
              </p:cTn>
              <p:nextCondLst>
                <p:cond evt="onClick" delay="0">
                  <p:tgtEl>
                    <p:spTgt spid="15"/>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7" descr="C:\Users\CC\Desktop\播放.png"/>
          <p:cNvPicPr>
            <a:picLocks noChangeAspect="1" noChangeArrowheads="1"/>
          </p:cNvPicPr>
          <p:nvPr/>
        </p:nvPicPr>
        <p:blipFill>
          <a:blip r:embed="rId4" cstate="print"/>
          <a:srcRect/>
          <a:stretch>
            <a:fillRect/>
          </a:stretch>
        </p:blipFill>
        <p:spPr bwMode="auto">
          <a:xfrm>
            <a:off x="8636063" y="1643050"/>
            <a:ext cx="507937" cy="482540"/>
          </a:xfrm>
          <a:prstGeom prst="rect">
            <a:avLst/>
          </a:prstGeom>
          <a:noFill/>
        </p:spPr>
      </p:pic>
      <p:pic>
        <p:nvPicPr>
          <p:cNvPr id="14" name="Picture 8" descr="C:\Users\CC\Desktop\暂停.png"/>
          <p:cNvPicPr>
            <a:picLocks noChangeAspect="1" noChangeArrowheads="1"/>
          </p:cNvPicPr>
          <p:nvPr/>
        </p:nvPicPr>
        <p:blipFill>
          <a:blip r:embed="rId5" cstate="print"/>
          <a:srcRect/>
          <a:stretch>
            <a:fillRect/>
          </a:stretch>
        </p:blipFill>
        <p:spPr bwMode="auto">
          <a:xfrm>
            <a:off x="8636063" y="2162696"/>
            <a:ext cx="507937" cy="482540"/>
          </a:xfrm>
          <a:prstGeom prst="rect">
            <a:avLst/>
          </a:prstGeom>
          <a:noFill/>
        </p:spPr>
      </p:pic>
      <p:pic>
        <p:nvPicPr>
          <p:cNvPr id="15" name="Picture 9" descr="C:\Users\CC\Desktop\停止.png"/>
          <p:cNvPicPr>
            <a:picLocks noChangeAspect="1" noChangeArrowheads="1"/>
          </p:cNvPicPr>
          <p:nvPr/>
        </p:nvPicPr>
        <p:blipFill>
          <a:blip r:embed="rId6" cstate="print"/>
          <a:srcRect/>
          <a:stretch>
            <a:fillRect/>
          </a:stretch>
        </p:blipFill>
        <p:spPr bwMode="auto">
          <a:xfrm>
            <a:off x="8636063" y="2682342"/>
            <a:ext cx="507937" cy="482540"/>
          </a:xfrm>
          <a:prstGeom prst="rect">
            <a:avLst/>
          </a:prstGeom>
          <a:noFill/>
        </p:spPr>
      </p:pic>
      <p:pic>
        <p:nvPicPr>
          <p:cNvPr id="16" name="Picture 10" descr="C:\Users\CC\Desktop\链接.png">
            <a:hlinkClick r:id="rId7" action="ppaction://hlinkfile"/>
          </p:cNvPr>
          <p:cNvPicPr>
            <a:picLocks noChangeAspect="1" noChangeArrowheads="1"/>
          </p:cNvPicPr>
          <p:nvPr/>
        </p:nvPicPr>
        <p:blipFill>
          <a:blip r:embed="rId8" cstate="print"/>
          <a:srcRect/>
          <a:stretch>
            <a:fillRect/>
          </a:stretch>
        </p:blipFill>
        <p:spPr bwMode="auto">
          <a:xfrm>
            <a:off x="8636063" y="3201988"/>
            <a:ext cx="507937" cy="482540"/>
          </a:xfrm>
          <a:prstGeom prst="rect">
            <a:avLst/>
          </a:prstGeom>
          <a:noFill/>
        </p:spPr>
      </p:pic>
      <p:sp>
        <p:nvSpPr>
          <p:cNvPr id="12" name="TextBox 11"/>
          <p:cNvSpPr txBox="1"/>
          <p:nvPr/>
        </p:nvSpPr>
        <p:spPr>
          <a:xfrm>
            <a:off x="539388" y="720000"/>
            <a:ext cx="8104578" cy="3194721"/>
          </a:xfrm>
          <a:prstGeom prst="rect">
            <a:avLst/>
          </a:prstGeom>
          <a:noFill/>
        </p:spPr>
        <p:txBody>
          <a:bodyPr wrap="square" rtlCol="0">
            <a:spAutoFit/>
          </a:bodyPr>
          <a:lstStyle/>
          <a:p>
            <a:pPr lvl="0" algn="just">
              <a:lnSpc>
                <a:spcPct val="120000"/>
              </a:lnSpc>
              <a:buNone/>
            </a:pPr>
            <a:r>
              <a:rPr lang="en-US" altLang="zh-CN" sz="2400" dirty="0" smtClean="0">
                <a:solidFill>
                  <a:srgbClr val="333333"/>
                </a:solidFill>
                <a:latin typeface="Arial" panose="020B0604020202020204" pitchFamily="34" charset="0"/>
                <a:ea typeface="Times New Roman" panose="02020603050405020304" pitchFamily="18" charset="0"/>
                <a:cs typeface="Arial" panose="020B0604020202020204" pitchFamily="34" charset="0"/>
              </a:rPr>
              <a:t>10  The theme of evening and nighttime landscapes was a popular one and it was heavily characterized within the Barbizon School that Van Gogh liked and, in his early career, emulated. </a:t>
            </a:r>
            <a:r>
              <a:rPr lang="en-US" altLang="zh-CN" sz="2400" u="sng" dirty="0" smtClean="0">
                <a:solidFill>
                  <a:srgbClr val="0C9CDB"/>
                </a:solidFill>
                <a:latin typeface="Arial" panose="020B0604020202020204" pitchFamily="34" charset="0"/>
                <a:ea typeface="Times New Roman" panose="02020603050405020304" pitchFamily="18" charset="0"/>
                <a:cs typeface="Arial" panose="020B0604020202020204" pitchFamily="34" charset="0"/>
              </a:rPr>
              <a:t>The artist’s attraction to the heavens and stars inspired some of his most famous paintings, including </a:t>
            </a:r>
            <a:r>
              <a:rPr lang="en-US" altLang="zh-CN" sz="2400" i="1" u="sng" dirty="0" smtClean="0">
                <a:solidFill>
                  <a:srgbClr val="0C9CDB"/>
                </a:solidFill>
                <a:latin typeface="Arial" panose="020B0604020202020204" pitchFamily="34" charset="0"/>
                <a:ea typeface="Times New Roman" panose="02020603050405020304" pitchFamily="18" charset="0"/>
                <a:cs typeface="Arial" panose="020B0604020202020204" pitchFamily="34" charset="0"/>
              </a:rPr>
              <a:t>The Starry Night</a:t>
            </a:r>
            <a:r>
              <a:rPr lang="en-US" altLang="zh-CN" sz="2400" u="sng" dirty="0" smtClean="0">
                <a:solidFill>
                  <a:srgbClr val="0C9CDB"/>
                </a:solidFill>
                <a:latin typeface="Arial" panose="020B0604020202020204" pitchFamily="34" charset="0"/>
                <a:ea typeface="Times New Roman" panose="02020603050405020304" pitchFamily="18" charset="0"/>
                <a:cs typeface="Arial" panose="020B0604020202020204" pitchFamily="34" charset="0"/>
              </a:rPr>
              <a:t>, </a:t>
            </a:r>
            <a:r>
              <a:rPr lang="en-US" altLang="zh-CN" sz="2400" i="1" u="sng" dirty="0" smtClean="0">
                <a:solidFill>
                  <a:srgbClr val="0C9CDB"/>
                </a:solidFill>
                <a:latin typeface="Arial" panose="020B0604020202020204" pitchFamily="34" charset="0"/>
                <a:ea typeface="Times New Roman" panose="02020603050405020304" pitchFamily="18" charset="0"/>
                <a:cs typeface="Arial" panose="020B0604020202020204" pitchFamily="34" charset="0"/>
              </a:rPr>
              <a:t>Café Terrace at Night</a:t>
            </a:r>
            <a:r>
              <a:rPr lang="en-US" altLang="zh-CN" sz="2400" u="sng" dirty="0" smtClean="0">
                <a:solidFill>
                  <a:srgbClr val="0C9CDB"/>
                </a:solidFill>
                <a:latin typeface="Arial" panose="020B0604020202020204" pitchFamily="34" charset="0"/>
                <a:ea typeface="Times New Roman" panose="02020603050405020304" pitchFamily="18" charset="0"/>
                <a:cs typeface="Arial" panose="020B0604020202020204" pitchFamily="34" charset="0"/>
              </a:rPr>
              <a:t> and </a:t>
            </a:r>
            <a:r>
              <a:rPr lang="en-US" altLang="zh-CN" sz="2400" i="1" u="sng" dirty="0" smtClean="0">
                <a:solidFill>
                  <a:srgbClr val="0C9CDB"/>
                </a:solidFill>
                <a:latin typeface="Arial" panose="020B0604020202020204" pitchFamily="34" charset="0"/>
                <a:ea typeface="Times New Roman" panose="02020603050405020304" pitchFamily="18" charset="0"/>
                <a:cs typeface="Arial" panose="020B0604020202020204" pitchFamily="34" charset="0"/>
              </a:rPr>
              <a:t>Starry Night over the Rhone</a:t>
            </a:r>
            <a:r>
              <a:rPr lang="en-US" altLang="zh-CN" sz="2400" u="sng" dirty="0" smtClean="0">
                <a:solidFill>
                  <a:srgbClr val="0C9CDB"/>
                </a:solidFill>
                <a:latin typeface="Arial" panose="020B0604020202020204" pitchFamily="34" charset="0"/>
                <a:ea typeface="Times New Roman" panose="02020603050405020304" pitchFamily="18" charset="0"/>
                <a:cs typeface="Arial" panose="020B0604020202020204" pitchFamily="34" charset="0"/>
              </a:rPr>
              <a:t>.</a:t>
            </a:r>
            <a:r>
              <a:rPr lang="en-US" altLang="zh-CN" sz="2400" dirty="0" smtClean="0">
                <a:solidFill>
                  <a:srgbClr val="0C9CDB"/>
                </a:solidFill>
                <a:latin typeface="Arial" panose="020B0604020202020204" pitchFamily="34" charset="0"/>
                <a:ea typeface="Times New Roman" panose="02020603050405020304" pitchFamily="18" charset="0"/>
                <a:cs typeface="Arial" panose="020B0604020202020204" pitchFamily="34" charset="0"/>
              </a:rPr>
              <a:t> </a:t>
            </a:r>
            <a:r>
              <a:rPr lang="en-US" altLang="zh-CN" sz="2400" dirty="0" smtClean="0">
                <a:solidFill>
                  <a:schemeClr val="tx1"/>
                </a:solidFill>
                <a:latin typeface="Arial" panose="020B0604020202020204" pitchFamily="34" charset="0"/>
                <a:ea typeface="Times New Roman" panose="02020603050405020304" pitchFamily="18" charset="0"/>
                <a:cs typeface="Arial" panose="020B0604020202020204" pitchFamily="34" charset="0"/>
              </a:rPr>
              <a:t>He was also a fan of the</a:t>
            </a:r>
          </a:p>
        </p:txBody>
      </p:sp>
      <p:pic>
        <p:nvPicPr>
          <p:cNvPr id="9" name="图片 8"/>
          <p:cNvPicPr>
            <a:picLocks noChangeAspect="1"/>
          </p:cNvPicPr>
          <p:nvPr/>
        </p:nvPicPr>
        <p:blipFill>
          <a:blip r:embed="rId9" cstate="print"/>
          <a:stretch>
            <a:fillRect/>
          </a:stretch>
        </p:blipFill>
        <p:spPr>
          <a:xfrm>
            <a:off x="3522569" y="3861048"/>
            <a:ext cx="1913527" cy="2325375"/>
          </a:xfrm>
          <a:prstGeom prst="rect">
            <a:avLst/>
          </a:prstGeom>
        </p:spPr>
      </p:pic>
      <p:pic>
        <p:nvPicPr>
          <p:cNvPr id="11" name="图片 10"/>
          <p:cNvPicPr>
            <a:picLocks noChangeAspect="1"/>
          </p:cNvPicPr>
          <p:nvPr/>
        </p:nvPicPr>
        <p:blipFill>
          <a:blip r:embed="rId10" cstate="print"/>
          <a:stretch>
            <a:fillRect/>
          </a:stretch>
        </p:blipFill>
        <p:spPr>
          <a:xfrm>
            <a:off x="5550528" y="3861048"/>
            <a:ext cx="2981912" cy="2327574"/>
          </a:xfrm>
          <a:prstGeom prst="rect">
            <a:avLst/>
          </a:prstGeom>
        </p:spPr>
      </p:pic>
      <p:sp>
        <p:nvSpPr>
          <p:cNvPr id="17" name="TextBox 16"/>
          <p:cNvSpPr txBox="1"/>
          <p:nvPr/>
        </p:nvSpPr>
        <p:spPr>
          <a:xfrm>
            <a:off x="539388" y="3789040"/>
            <a:ext cx="2880484" cy="1421928"/>
          </a:xfrm>
          <a:prstGeom prst="rect">
            <a:avLst/>
          </a:prstGeom>
          <a:noFill/>
        </p:spPr>
        <p:txBody>
          <a:bodyPr wrap="square" rtlCol="0">
            <a:spAutoFit/>
          </a:bodyPr>
          <a:lstStyle/>
          <a:p>
            <a:pPr lvl="0" algn="just">
              <a:lnSpc>
                <a:spcPct val="120000"/>
              </a:lnSpc>
              <a:buNone/>
            </a:pPr>
            <a:r>
              <a:rPr lang="en-US" altLang="zh-CN" sz="2400" dirty="0" smtClean="0">
                <a:solidFill>
                  <a:schemeClr val="tx1"/>
                </a:solidFill>
                <a:latin typeface="Arial" panose="020B0604020202020204" pitchFamily="34" charset="0"/>
                <a:ea typeface="Times New Roman" panose="02020603050405020304" pitchFamily="18" charset="0"/>
                <a:cs typeface="Arial" panose="020B0604020202020204" pitchFamily="34" charset="0"/>
              </a:rPr>
              <a:t>artificial lighting technique that started at this time.</a:t>
            </a:r>
          </a:p>
        </p:txBody>
      </p:sp>
      <p:sp>
        <p:nvSpPr>
          <p:cNvPr id="19" name="矩形 18">
            <a:hlinkClick r:id="rId11" action="ppaction://hlinksldjump"/>
          </p:cNvPr>
          <p:cNvSpPr/>
          <p:nvPr/>
        </p:nvSpPr>
        <p:spPr>
          <a:xfrm>
            <a:off x="3203848" y="2060848"/>
            <a:ext cx="5328592" cy="432048"/>
          </a:xfrm>
          <a:prstGeom prst="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a:hlinkClick r:id="rId12" action="ppaction://hlinksldjump"/>
          </p:cNvPr>
          <p:cNvSpPr/>
          <p:nvPr/>
        </p:nvSpPr>
        <p:spPr>
          <a:xfrm>
            <a:off x="3059832" y="2132856"/>
            <a:ext cx="5544616" cy="432048"/>
          </a:xfrm>
          <a:prstGeom prst="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a:hlinkClick r:id="rId12" action="ppaction://hlinksldjump"/>
          </p:cNvPr>
          <p:cNvSpPr/>
          <p:nvPr/>
        </p:nvSpPr>
        <p:spPr>
          <a:xfrm>
            <a:off x="539552" y="2492896"/>
            <a:ext cx="7992888" cy="864096"/>
          </a:xfrm>
          <a:prstGeom prst="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a:hlinkClick r:id="rId12" action="ppaction://hlinksldjump"/>
          </p:cNvPr>
          <p:cNvSpPr/>
          <p:nvPr/>
        </p:nvSpPr>
        <p:spPr>
          <a:xfrm>
            <a:off x="395536" y="3356992"/>
            <a:ext cx="4104456" cy="432048"/>
          </a:xfrm>
          <a:prstGeom prst="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3" name="Text10.mp3">
            <a:hlinkClick r:id="" action="ppaction://media"/>
          </p:cNvPr>
          <p:cNvPicPr>
            <a:picLocks noRot="1" noChangeAspect="1"/>
          </p:cNvPicPr>
          <p:nvPr>
            <a:audioFile r:link="rId2"/>
            <p:extLst>
              <p:ext uri="{DAA4B4D4-6D71-4841-9C94-3DE7FCFB9230}">
                <p14:media xmlns:p14="http://schemas.microsoft.com/office/powerpoint/2010/main" r:link="rId1"/>
              </p:ext>
            </p:extLst>
          </p:nvPr>
        </p:nvPicPr>
        <p:blipFill>
          <a:blip r:embed="rId13" cstate="print"/>
          <a:stretch>
            <a:fillRect/>
          </a:stretch>
        </p:blipFill>
        <p:spPr>
          <a:xfrm>
            <a:off x="9612560" y="1556792"/>
            <a:ext cx="304800" cy="304800"/>
          </a:xfrm>
          <a:prstGeom prst="rect">
            <a:avLst/>
          </a:prstGeom>
        </p:spPr>
      </p:pic>
      <p:sp>
        <p:nvSpPr>
          <p:cNvPr id="2" name="TextBox 1"/>
          <p:cNvSpPr txBox="1"/>
          <p:nvPr/>
        </p:nvSpPr>
        <p:spPr>
          <a:xfrm>
            <a:off x="2357422" y="29916"/>
            <a:ext cx="5500726" cy="457200"/>
          </a:xfrm>
          <a:prstGeom prst="rect">
            <a:avLst/>
          </a:prstGeom>
          <a:noFill/>
        </p:spPr>
        <p:txBody>
          <a:bodyPr wrap="square" rtlCol="0">
            <a:spAutoFit/>
          </a:bodyPr>
          <a:lstStyle/>
          <a:p>
            <a:pPr>
              <a:spcBef>
                <a:spcPct val="0"/>
              </a:spcBef>
            </a:pPr>
            <a:r>
              <a:rPr lang="en-US" altLang="zh-CN" sz="2400" dirty="0" smtClean="0">
                <a:solidFill>
                  <a:schemeClr val="bg1"/>
                </a:solidFill>
                <a:latin typeface="Arial Rounded MT Bold" pitchFamily="34" charset="0"/>
                <a:cs typeface="Arial" panose="020B0604020202020204" pitchFamily="34" charset="0"/>
              </a:rPr>
              <a:t>The Starry Night</a:t>
            </a:r>
            <a:endParaRPr lang="zh-CN" altLang="en-US" sz="2400" dirty="0" smtClean="0">
              <a:solidFill>
                <a:schemeClr val="bg1"/>
              </a:solidFill>
              <a:latin typeface="Arial Rounded MT Bold" pitchFamily="34" charset="0"/>
              <a:cs typeface="Arial" panose="020B0604020202020204" pitchFamily="34" charset="0"/>
            </a:endParaRPr>
          </a:p>
        </p:txBody>
      </p:sp>
    </p:spTree>
  </p:cSld>
  <p:clrMapOvr>
    <a:masterClrMapping/>
  </p:clrMapOvr>
  <p:transition advClick="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slide(fromRight)">
                                      <p:cBhvr>
                                        <p:cTn id="7" dur="500"/>
                                        <p:tgtEl>
                                          <p:spTgt spid="13"/>
                                        </p:tgtEl>
                                      </p:cBhvr>
                                    </p:animEffect>
                                  </p:childTnLst>
                                </p:cTn>
                              </p:par>
                            </p:childTnLst>
                          </p:cTn>
                        </p:par>
                        <p:par>
                          <p:cTn id="8" fill="hold">
                            <p:stCondLst>
                              <p:cond delay="500"/>
                            </p:stCondLst>
                            <p:childTnLst>
                              <p:par>
                                <p:cTn id="9" presetID="12" presetClass="entr" presetSubtype="2" fill="hold"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slide(fromRight)">
                                      <p:cBhvr>
                                        <p:cTn id="11" dur="500"/>
                                        <p:tgtEl>
                                          <p:spTgt spid="14"/>
                                        </p:tgtEl>
                                      </p:cBhvr>
                                    </p:animEffect>
                                  </p:childTnLst>
                                </p:cTn>
                              </p:par>
                            </p:childTnLst>
                          </p:cTn>
                        </p:par>
                        <p:par>
                          <p:cTn id="12" fill="hold">
                            <p:stCondLst>
                              <p:cond delay="1000"/>
                            </p:stCondLst>
                            <p:childTnLst>
                              <p:par>
                                <p:cTn id="13" presetID="12" presetClass="entr" presetSubtype="2" fill="hold" nodeType="after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slide(fromRight)">
                                      <p:cBhvr>
                                        <p:cTn id="15" dur="500"/>
                                        <p:tgtEl>
                                          <p:spTgt spid="15"/>
                                        </p:tgtEl>
                                      </p:cBhvr>
                                    </p:animEffect>
                                  </p:childTnLst>
                                </p:cTn>
                              </p:par>
                            </p:childTnLst>
                          </p:cTn>
                        </p:par>
                        <p:par>
                          <p:cTn id="16" fill="hold">
                            <p:stCondLst>
                              <p:cond delay="1500"/>
                            </p:stCondLst>
                            <p:childTnLst>
                              <p:par>
                                <p:cTn id="17" presetID="12" presetClass="entr" presetSubtype="2" fill="hold" nodeType="after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slide(fromRight)">
                                      <p:cBhvr>
                                        <p:cTn id="19"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p:cTn id="20" fill="hold" display="0">
                  <p:stCondLst>
                    <p:cond delay="indefinite"/>
                  </p:stCondLst>
                  <p:endCondLst>
                    <p:cond evt="onNext" delay="0">
                      <p:tgtEl>
                        <p:sldTgt/>
                      </p:tgtEl>
                    </p:cond>
                    <p:cond evt="onPrev" delay="0">
                      <p:tgtEl>
                        <p:sldTgt/>
                      </p:tgtEl>
                    </p:cond>
                    <p:cond evt="onStopAudio" delay="0">
                      <p:tgtEl>
                        <p:sldTgt/>
                      </p:tgtEl>
                    </p:cond>
                  </p:endCondLst>
                </p:cTn>
                <p:tgtEl>
                  <p:spTgt spid="23"/>
                </p:tgtEl>
              </p:cMediaNode>
            </p:audio>
            <p:seq concurrent="1" nextAc="seek">
              <p:cTn id="21" restart="whenNotActive" fill="hold" evtFilter="cancelBubble" nodeType="interactiveSeq">
                <p:stCondLst>
                  <p:cond evt="onClick" delay="0">
                    <p:tgtEl>
                      <p:spTgt spid="13"/>
                    </p:tgtEl>
                  </p:cond>
                </p:stCondLst>
                <p:endSync evt="end" delay="0">
                  <p:rtn val="all"/>
                </p:endSync>
                <p:childTnLst>
                  <p:par>
                    <p:cTn id="22" fill="hold">
                      <p:stCondLst>
                        <p:cond delay="0"/>
                      </p:stCondLst>
                      <p:childTnLst>
                        <p:par>
                          <p:cTn id="23" fill="hold">
                            <p:stCondLst>
                              <p:cond delay="0"/>
                            </p:stCondLst>
                            <p:childTnLst>
                              <p:par>
                                <p:cTn id="24" presetID="1" presetClass="mediacall" presetSubtype="0" fill="hold" nodeType="clickEffect">
                                  <p:stCondLst>
                                    <p:cond delay="0"/>
                                  </p:stCondLst>
                                  <p:childTnLst>
                                    <p:cmd type="call" cmd="play">
                                      <p:cBhvr>
                                        <p:cTn id="25" dur="1" fill="hold"/>
                                        <p:tgtEl>
                                          <p:spTgt spid="23"/>
                                        </p:tgtEl>
                                      </p:cBhvr>
                                    </p:cmd>
                                  </p:childTnLst>
                                </p:cTn>
                              </p:par>
                            </p:childTnLst>
                          </p:cTn>
                        </p:par>
                      </p:childTnLst>
                    </p:cTn>
                  </p:par>
                </p:childTnLst>
              </p:cTn>
              <p:nextCondLst>
                <p:cond evt="onClick" delay="0">
                  <p:tgtEl>
                    <p:spTgt spid="13"/>
                  </p:tgtEl>
                </p:cond>
              </p:nextCondLst>
            </p:seq>
            <p:seq concurrent="1" nextAc="seek">
              <p:cTn id="26" restart="whenNotActive" fill="hold" evtFilter="cancelBubble" nodeType="interactiveSeq">
                <p:stCondLst>
                  <p:cond evt="onClick" delay="0">
                    <p:tgtEl>
                      <p:spTgt spid="15"/>
                    </p:tgtEl>
                  </p:cond>
                </p:stCondLst>
                <p:endSync evt="end" delay="0">
                  <p:rtn val="all"/>
                </p:endSync>
                <p:childTnLst>
                  <p:par>
                    <p:cTn id="27" fill="hold">
                      <p:stCondLst>
                        <p:cond delay="0"/>
                      </p:stCondLst>
                      <p:childTnLst>
                        <p:par>
                          <p:cTn id="28" fill="hold">
                            <p:stCondLst>
                              <p:cond delay="0"/>
                            </p:stCondLst>
                            <p:childTnLst>
                              <p:par>
                                <p:cTn id="29" presetID="3" presetClass="mediacall" presetSubtype="0" fill="hold" nodeType="clickEffect">
                                  <p:stCondLst>
                                    <p:cond delay="0"/>
                                  </p:stCondLst>
                                  <p:childTnLst>
                                    <p:cmd type="call" cmd="stop">
                                      <p:cBhvr>
                                        <p:cTn id="30" dur="1" fill="hold"/>
                                        <p:tgtEl>
                                          <p:spTgt spid="23"/>
                                        </p:tgtEl>
                                      </p:cBhvr>
                                    </p:cmd>
                                  </p:childTnLst>
                                </p:cTn>
                              </p:par>
                            </p:childTnLst>
                          </p:cTn>
                        </p:par>
                      </p:childTnLst>
                    </p:cTn>
                  </p:par>
                </p:childTnLst>
              </p:cTn>
              <p:nextCondLst>
                <p:cond evt="onClick" delay="0">
                  <p:tgtEl>
                    <p:spTgt spid="15"/>
                  </p:tgtEl>
                </p:cond>
              </p:nextCondLst>
            </p:seq>
            <p:seq concurrent="1" nextAc="seek">
              <p:cTn id="31" restart="whenNotActive" fill="hold" evtFilter="cancelBubble" nodeType="interactiveSeq">
                <p:stCondLst>
                  <p:cond evt="onClick" delay="0">
                    <p:tgtEl>
                      <p:spTgt spid="14"/>
                    </p:tgtEl>
                  </p:cond>
                </p:stCondLst>
                <p:endSync evt="end" delay="0">
                  <p:rtn val="all"/>
                </p:endSync>
                <p:childTnLst>
                  <p:par>
                    <p:cTn id="32" fill="hold">
                      <p:stCondLst>
                        <p:cond delay="0"/>
                      </p:stCondLst>
                      <p:childTnLst>
                        <p:par>
                          <p:cTn id="33" fill="hold">
                            <p:stCondLst>
                              <p:cond delay="0"/>
                            </p:stCondLst>
                            <p:childTnLst>
                              <p:par>
                                <p:cTn id="34" presetID="2" presetClass="mediacall" presetSubtype="0" fill="hold" nodeType="clickEffect">
                                  <p:stCondLst>
                                    <p:cond delay="0"/>
                                  </p:stCondLst>
                                  <p:childTnLst>
                                    <p:cmd type="call" cmd="togglePause">
                                      <p:cBhvr>
                                        <p:cTn id="35" dur="1" fill="hold"/>
                                        <p:tgtEl>
                                          <p:spTgt spid="23"/>
                                        </p:tgtEl>
                                      </p:cBhvr>
                                    </p:cmd>
                                  </p:childTnLst>
                                </p:cTn>
                              </p:par>
                            </p:childTnLst>
                          </p:cTn>
                        </p:par>
                      </p:childTnLst>
                    </p:cTn>
                  </p:par>
                </p:childTnLst>
              </p:cTn>
              <p:nextCondLst>
                <p:cond evt="onClick" delay="0">
                  <p:tgtEl>
                    <p:spTgt spid="14"/>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7" descr="C:\Users\CC\Desktop\播放.png"/>
          <p:cNvPicPr>
            <a:picLocks noChangeAspect="1" noChangeArrowheads="1"/>
          </p:cNvPicPr>
          <p:nvPr/>
        </p:nvPicPr>
        <p:blipFill>
          <a:blip r:embed="rId4" cstate="print"/>
          <a:srcRect/>
          <a:stretch>
            <a:fillRect/>
          </a:stretch>
        </p:blipFill>
        <p:spPr bwMode="auto">
          <a:xfrm>
            <a:off x="8636063" y="1643050"/>
            <a:ext cx="507937" cy="482540"/>
          </a:xfrm>
          <a:prstGeom prst="rect">
            <a:avLst/>
          </a:prstGeom>
          <a:noFill/>
        </p:spPr>
      </p:pic>
      <p:pic>
        <p:nvPicPr>
          <p:cNvPr id="14" name="Picture 8" descr="C:\Users\CC\Desktop\暂停.png"/>
          <p:cNvPicPr>
            <a:picLocks noChangeAspect="1" noChangeArrowheads="1"/>
          </p:cNvPicPr>
          <p:nvPr/>
        </p:nvPicPr>
        <p:blipFill>
          <a:blip r:embed="rId5" cstate="print"/>
          <a:srcRect/>
          <a:stretch>
            <a:fillRect/>
          </a:stretch>
        </p:blipFill>
        <p:spPr bwMode="auto">
          <a:xfrm>
            <a:off x="8636063" y="2162696"/>
            <a:ext cx="507937" cy="482540"/>
          </a:xfrm>
          <a:prstGeom prst="rect">
            <a:avLst/>
          </a:prstGeom>
          <a:noFill/>
        </p:spPr>
      </p:pic>
      <p:pic>
        <p:nvPicPr>
          <p:cNvPr id="15" name="Picture 9" descr="C:\Users\CC\Desktop\停止.png"/>
          <p:cNvPicPr>
            <a:picLocks noChangeAspect="1" noChangeArrowheads="1"/>
          </p:cNvPicPr>
          <p:nvPr/>
        </p:nvPicPr>
        <p:blipFill>
          <a:blip r:embed="rId6" cstate="print"/>
          <a:srcRect/>
          <a:stretch>
            <a:fillRect/>
          </a:stretch>
        </p:blipFill>
        <p:spPr bwMode="auto">
          <a:xfrm>
            <a:off x="8636063" y="2682342"/>
            <a:ext cx="507937" cy="482540"/>
          </a:xfrm>
          <a:prstGeom prst="rect">
            <a:avLst/>
          </a:prstGeom>
          <a:noFill/>
        </p:spPr>
      </p:pic>
      <p:pic>
        <p:nvPicPr>
          <p:cNvPr id="16" name="Picture 10" descr="C:\Users\CC\Desktop\链接.png">
            <a:hlinkClick r:id="rId7" action="ppaction://hlinkfile"/>
          </p:cNvPr>
          <p:cNvPicPr>
            <a:picLocks noChangeAspect="1" noChangeArrowheads="1"/>
          </p:cNvPicPr>
          <p:nvPr/>
        </p:nvPicPr>
        <p:blipFill>
          <a:blip r:embed="rId8" cstate="print"/>
          <a:srcRect/>
          <a:stretch>
            <a:fillRect/>
          </a:stretch>
        </p:blipFill>
        <p:spPr bwMode="auto">
          <a:xfrm>
            <a:off x="8636063" y="3201988"/>
            <a:ext cx="507937" cy="482540"/>
          </a:xfrm>
          <a:prstGeom prst="rect">
            <a:avLst/>
          </a:prstGeom>
          <a:noFill/>
        </p:spPr>
      </p:pic>
      <p:sp>
        <p:nvSpPr>
          <p:cNvPr id="12" name="TextBox 11"/>
          <p:cNvSpPr txBox="1"/>
          <p:nvPr/>
        </p:nvSpPr>
        <p:spPr>
          <a:xfrm>
            <a:off x="539388" y="720000"/>
            <a:ext cx="8104578" cy="3664273"/>
          </a:xfrm>
          <a:prstGeom prst="rect">
            <a:avLst/>
          </a:prstGeom>
          <a:noFill/>
        </p:spPr>
        <p:txBody>
          <a:bodyPr wrap="square" rtlCol="0">
            <a:spAutoFit/>
          </a:bodyPr>
          <a:lstStyle/>
          <a:p>
            <a:pPr lvl="0" algn="just">
              <a:lnSpc>
                <a:spcPct val="120000"/>
              </a:lnSpc>
              <a:buNone/>
            </a:pPr>
            <a:r>
              <a:rPr lang="en-US" altLang="zh-CN" sz="2800" dirty="0" smtClean="0">
                <a:solidFill>
                  <a:srgbClr val="333333"/>
                </a:solidFill>
                <a:latin typeface="Arial" panose="020B0604020202020204" pitchFamily="34" charset="0"/>
                <a:ea typeface="Times New Roman" panose="02020603050405020304" pitchFamily="18" charset="0"/>
                <a:cs typeface="Arial" panose="020B0604020202020204" pitchFamily="34" charset="0"/>
              </a:rPr>
              <a:t>11  Another inspiration for this work may have been Van Gogh’s close friend Paul Gauguin. When Gauguin left their home in Arles and moved to Paris, Van Gogh began painting more from memory, as Gauguin had done, and this resulted in his works becoming more </a:t>
            </a:r>
            <a:r>
              <a:rPr lang="en-US" altLang="zh-CN" sz="2800" u="sng" dirty="0" smtClean="0">
                <a:solidFill>
                  <a:srgbClr val="F79646"/>
                </a:solidFill>
                <a:latin typeface="Arial" panose="020B0604020202020204" pitchFamily="34" charset="0"/>
                <a:ea typeface="Times New Roman" panose="02020603050405020304" pitchFamily="18" charset="0"/>
                <a:cs typeface="Arial" panose="020B0604020202020204" pitchFamily="34" charset="0"/>
              </a:rPr>
              <a:t>decorative</a:t>
            </a:r>
            <a:r>
              <a:rPr lang="en-US" altLang="zh-CN" sz="2800" dirty="0" smtClean="0">
                <a:solidFill>
                  <a:srgbClr val="333333"/>
                </a:solidFill>
                <a:latin typeface="Arial" panose="020B0604020202020204" pitchFamily="34" charset="0"/>
                <a:ea typeface="Times New Roman" panose="02020603050405020304" pitchFamily="18" charset="0"/>
                <a:cs typeface="Arial" panose="020B0604020202020204" pitchFamily="34" charset="0"/>
              </a:rPr>
              <a:t> and less accurate.</a:t>
            </a:r>
            <a:endParaRPr lang="en-US" altLang="zh-CN" sz="2800" dirty="0">
              <a:solidFill>
                <a:srgbClr val="333333"/>
              </a:solidFill>
              <a:latin typeface="Arial" panose="020B0604020202020204" pitchFamily="34" charset="0"/>
              <a:ea typeface="Times New Roman" panose="02020603050405020304" pitchFamily="18" charset="0"/>
              <a:cs typeface="Arial" panose="020B0604020202020204" pitchFamily="34" charset="0"/>
            </a:endParaRPr>
          </a:p>
        </p:txBody>
      </p:sp>
      <p:pic>
        <p:nvPicPr>
          <p:cNvPr id="19" name="图片 18"/>
          <p:cNvPicPr>
            <a:picLocks noChangeAspect="1"/>
          </p:cNvPicPr>
          <p:nvPr/>
        </p:nvPicPr>
        <p:blipFill>
          <a:blip r:embed="rId9" cstate="print"/>
          <a:stretch>
            <a:fillRect/>
          </a:stretch>
        </p:blipFill>
        <p:spPr>
          <a:xfrm>
            <a:off x="5724128" y="3933056"/>
            <a:ext cx="2809508" cy="2225362"/>
          </a:xfrm>
          <a:prstGeom prst="rect">
            <a:avLst/>
          </a:prstGeom>
        </p:spPr>
      </p:pic>
      <p:sp>
        <p:nvSpPr>
          <p:cNvPr id="20" name="矩形 19">
            <a:hlinkClick r:id="rId10" action="ppaction://hlinksldjump"/>
          </p:cNvPr>
          <p:cNvSpPr/>
          <p:nvPr/>
        </p:nvSpPr>
        <p:spPr>
          <a:xfrm>
            <a:off x="5220072" y="3356992"/>
            <a:ext cx="1944216" cy="432048"/>
          </a:xfrm>
          <a:prstGeom prst="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Text11.mp3">
            <a:hlinkClick r:id="" action="ppaction://media"/>
          </p:cNvPr>
          <p:cNvPicPr>
            <a:picLocks noRot="1" noChangeAspect="1"/>
          </p:cNvPicPr>
          <p:nvPr>
            <a:audioFile r:link="rId2"/>
            <p:extLst>
              <p:ext uri="{DAA4B4D4-6D71-4841-9C94-3DE7FCFB9230}">
                <p14:media xmlns:p14="http://schemas.microsoft.com/office/powerpoint/2010/main" r:link="rId1"/>
              </p:ext>
            </p:extLst>
          </p:nvPr>
        </p:nvPicPr>
        <p:blipFill>
          <a:blip r:embed="rId11" cstate="print"/>
          <a:stretch>
            <a:fillRect/>
          </a:stretch>
        </p:blipFill>
        <p:spPr>
          <a:xfrm>
            <a:off x="9756576" y="1556792"/>
            <a:ext cx="304800" cy="304800"/>
          </a:xfrm>
          <a:prstGeom prst="rect">
            <a:avLst/>
          </a:prstGeom>
        </p:spPr>
      </p:pic>
      <p:sp>
        <p:nvSpPr>
          <p:cNvPr id="2" name="TextBox 1"/>
          <p:cNvSpPr txBox="1"/>
          <p:nvPr/>
        </p:nvSpPr>
        <p:spPr>
          <a:xfrm>
            <a:off x="2357422" y="29916"/>
            <a:ext cx="5500726" cy="457200"/>
          </a:xfrm>
          <a:prstGeom prst="rect">
            <a:avLst/>
          </a:prstGeom>
          <a:noFill/>
        </p:spPr>
        <p:txBody>
          <a:bodyPr wrap="square" rtlCol="0">
            <a:spAutoFit/>
          </a:bodyPr>
          <a:lstStyle/>
          <a:p>
            <a:pPr>
              <a:spcBef>
                <a:spcPct val="0"/>
              </a:spcBef>
            </a:pPr>
            <a:r>
              <a:rPr lang="en-US" altLang="zh-CN" sz="2400" dirty="0" smtClean="0">
                <a:solidFill>
                  <a:schemeClr val="bg1"/>
                </a:solidFill>
                <a:latin typeface="Arial Rounded MT Bold" pitchFamily="34" charset="0"/>
                <a:cs typeface="Arial" panose="020B0604020202020204" pitchFamily="34" charset="0"/>
              </a:rPr>
              <a:t>The Starry Night</a:t>
            </a:r>
            <a:endParaRPr lang="zh-CN" altLang="en-US" sz="2400" dirty="0" smtClean="0">
              <a:solidFill>
                <a:schemeClr val="bg1"/>
              </a:solidFill>
              <a:latin typeface="Arial Rounded MT Bold" pitchFamily="34" charset="0"/>
              <a:cs typeface="Arial" panose="020B0604020202020204" pitchFamily="34" charset="0"/>
            </a:endParaRPr>
          </a:p>
        </p:txBody>
      </p:sp>
    </p:spTree>
  </p:cSld>
  <p:clrMapOvr>
    <a:masterClrMapping/>
  </p:clrMapOvr>
  <p:transition advClick="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slide(fromRight)">
                                      <p:cBhvr>
                                        <p:cTn id="7" dur="500"/>
                                        <p:tgtEl>
                                          <p:spTgt spid="13"/>
                                        </p:tgtEl>
                                      </p:cBhvr>
                                    </p:animEffect>
                                  </p:childTnLst>
                                </p:cTn>
                              </p:par>
                            </p:childTnLst>
                          </p:cTn>
                        </p:par>
                        <p:par>
                          <p:cTn id="8" fill="hold">
                            <p:stCondLst>
                              <p:cond delay="500"/>
                            </p:stCondLst>
                            <p:childTnLst>
                              <p:par>
                                <p:cTn id="9" presetID="12" presetClass="entr" presetSubtype="2" fill="hold"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slide(fromRight)">
                                      <p:cBhvr>
                                        <p:cTn id="11" dur="500"/>
                                        <p:tgtEl>
                                          <p:spTgt spid="14"/>
                                        </p:tgtEl>
                                      </p:cBhvr>
                                    </p:animEffect>
                                  </p:childTnLst>
                                </p:cTn>
                              </p:par>
                            </p:childTnLst>
                          </p:cTn>
                        </p:par>
                        <p:par>
                          <p:cTn id="12" fill="hold">
                            <p:stCondLst>
                              <p:cond delay="1000"/>
                            </p:stCondLst>
                            <p:childTnLst>
                              <p:par>
                                <p:cTn id="13" presetID="12" presetClass="entr" presetSubtype="2" fill="hold" nodeType="after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slide(fromRight)">
                                      <p:cBhvr>
                                        <p:cTn id="15" dur="500"/>
                                        <p:tgtEl>
                                          <p:spTgt spid="15"/>
                                        </p:tgtEl>
                                      </p:cBhvr>
                                    </p:animEffect>
                                  </p:childTnLst>
                                </p:cTn>
                              </p:par>
                            </p:childTnLst>
                          </p:cTn>
                        </p:par>
                        <p:par>
                          <p:cTn id="16" fill="hold">
                            <p:stCondLst>
                              <p:cond delay="1500"/>
                            </p:stCondLst>
                            <p:childTnLst>
                              <p:par>
                                <p:cTn id="17" presetID="12" presetClass="entr" presetSubtype="2" fill="hold" nodeType="after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slide(fromRight)">
                                      <p:cBhvr>
                                        <p:cTn id="19"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p:cTn id="20" fill="hold" display="0">
                  <p:stCondLst>
                    <p:cond delay="indefinite"/>
                  </p:stCondLst>
                  <p:endCondLst>
                    <p:cond evt="onNext" delay="0">
                      <p:tgtEl>
                        <p:sldTgt/>
                      </p:tgtEl>
                    </p:cond>
                    <p:cond evt="onPrev" delay="0">
                      <p:tgtEl>
                        <p:sldTgt/>
                      </p:tgtEl>
                    </p:cond>
                    <p:cond evt="onStopAudio" delay="0">
                      <p:tgtEl>
                        <p:sldTgt/>
                      </p:tgtEl>
                    </p:cond>
                  </p:endCondLst>
                </p:cTn>
                <p:tgtEl>
                  <p:spTgt spid="10"/>
                </p:tgtEl>
              </p:cMediaNode>
            </p:audio>
            <p:seq concurrent="1" nextAc="seek">
              <p:cTn id="21" restart="whenNotActive" fill="hold" evtFilter="cancelBubble" nodeType="interactiveSeq">
                <p:stCondLst>
                  <p:cond evt="onClick" delay="0">
                    <p:tgtEl>
                      <p:spTgt spid="13"/>
                    </p:tgtEl>
                  </p:cond>
                </p:stCondLst>
                <p:endSync evt="end" delay="0">
                  <p:rtn val="all"/>
                </p:endSync>
                <p:childTnLst>
                  <p:par>
                    <p:cTn id="22" fill="hold">
                      <p:stCondLst>
                        <p:cond delay="0"/>
                      </p:stCondLst>
                      <p:childTnLst>
                        <p:par>
                          <p:cTn id="23" fill="hold">
                            <p:stCondLst>
                              <p:cond delay="0"/>
                            </p:stCondLst>
                            <p:childTnLst>
                              <p:par>
                                <p:cTn id="24" presetID="1" presetClass="mediacall" presetSubtype="0" fill="hold" nodeType="clickEffect">
                                  <p:stCondLst>
                                    <p:cond delay="0"/>
                                  </p:stCondLst>
                                  <p:childTnLst>
                                    <p:cmd type="call" cmd="play">
                                      <p:cBhvr>
                                        <p:cTn id="25" dur="1" fill="hold"/>
                                        <p:tgtEl>
                                          <p:spTgt spid="10"/>
                                        </p:tgtEl>
                                      </p:cBhvr>
                                    </p:cmd>
                                  </p:childTnLst>
                                </p:cTn>
                              </p:par>
                            </p:childTnLst>
                          </p:cTn>
                        </p:par>
                      </p:childTnLst>
                    </p:cTn>
                  </p:par>
                </p:childTnLst>
              </p:cTn>
              <p:nextCondLst>
                <p:cond evt="onClick" delay="0">
                  <p:tgtEl>
                    <p:spTgt spid="13"/>
                  </p:tgtEl>
                </p:cond>
              </p:nextCondLst>
            </p:seq>
            <p:seq concurrent="1" nextAc="seek">
              <p:cTn id="26" restart="whenNotActive" fill="hold" evtFilter="cancelBubble" nodeType="interactiveSeq">
                <p:stCondLst>
                  <p:cond evt="onClick" delay="0">
                    <p:tgtEl>
                      <p:spTgt spid="14"/>
                    </p:tgtEl>
                  </p:cond>
                </p:stCondLst>
                <p:endSync evt="end" delay="0">
                  <p:rtn val="all"/>
                </p:endSync>
                <p:childTnLst>
                  <p:par>
                    <p:cTn id="27" fill="hold">
                      <p:stCondLst>
                        <p:cond delay="0"/>
                      </p:stCondLst>
                      <p:childTnLst>
                        <p:par>
                          <p:cTn id="28" fill="hold">
                            <p:stCondLst>
                              <p:cond delay="0"/>
                            </p:stCondLst>
                            <p:childTnLst>
                              <p:par>
                                <p:cTn id="29" presetID="2" presetClass="mediacall" presetSubtype="0" fill="hold" nodeType="clickEffect">
                                  <p:stCondLst>
                                    <p:cond delay="0"/>
                                  </p:stCondLst>
                                  <p:childTnLst>
                                    <p:cmd type="call" cmd="togglePause">
                                      <p:cBhvr>
                                        <p:cTn id="30" dur="1" fill="hold"/>
                                        <p:tgtEl>
                                          <p:spTgt spid="10"/>
                                        </p:tgtEl>
                                      </p:cBhvr>
                                    </p:cmd>
                                  </p:childTnLst>
                                </p:cTn>
                              </p:par>
                            </p:childTnLst>
                          </p:cTn>
                        </p:par>
                      </p:childTnLst>
                    </p:cTn>
                  </p:par>
                </p:childTnLst>
              </p:cTn>
              <p:nextCondLst>
                <p:cond evt="onClick" delay="0">
                  <p:tgtEl>
                    <p:spTgt spid="14"/>
                  </p:tgtEl>
                </p:cond>
              </p:nextCondLst>
            </p:seq>
            <p:seq concurrent="1" nextAc="seek">
              <p:cTn id="31" restart="whenNotActive" fill="hold" evtFilter="cancelBubble" nodeType="interactiveSeq">
                <p:stCondLst>
                  <p:cond evt="onClick" delay="0">
                    <p:tgtEl>
                      <p:spTgt spid="15"/>
                    </p:tgtEl>
                  </p:cond>
                </p:stCondLst>
                <p:endSync evt="end" delay="0">
                  <p:rtn val="all"/>
                </p:endSync>
                <p:childTnLst>
                  <p:par>
                    <p:cTn id="32" fill="hold">
                      <p:stCondLst>
                        <p:cond delay="0"/>
                      </p:stCondLst>
                      <p:childTnLst>
                        <p:par>
                          <p:cTn id="33" fill="hold">
                            <p:stCondLst>
                              <p:cond delay="0"/>
                            </p:stCondLst>
                            <p:childTnLst>
                              <p:par>
                                <p:cTn id="34" presetID="3" presetClass="mediacall" presetSubtype="0" fill="hold" nodeType="clickEffect">
                                  <p:stCondLst>
                                    <p:cond delay="0"/>
                                  </p:stCondLst>
                                  <p:childTnLst>
                                    <p:cmd type="call" cmd="stop">
                                      <p:cBhvr>
                                        <p:cTn id="35" dur="1" fill="hold"/>
                                        <p:tgtEl>
                                          <p:spTgt spid="10"/>
                                        </p:tgtEl>
                                      </p:cBhvr>
                                    </p:cmd>
                                  </p:childTnLst>
                                </p:cTn>
                              </p:par>
                            </p:childTnLst>
                          </p:cTn>
                        </p:par>
                      </p:childTnLst>
                    </p:cTn>
                  </p:par>
                </p:childTnLst>
              </p:cTn>
              <p:nextCondLst>
                <p:cond evt="onClick" delay="0">
                  <p:tgtEl>
                    <p:spTgt spid="15"/>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7" descr="C:\Users\CC\Desktop\播放.png"/>
          <p:cNvPicPr>
            <a:picLocks noChangeAspect="1" noChangeArrowheads="1"/>
          </p:cNvPicPr>
          <p:nvPr/>
        </p:nvPicPr>
        <p:blipFill>
          <a:blip r:embed="rId4" cstate="print"/>
          <a:srcRect/>
          <a:stretch>
            <a:fillRect/>
          </a:stretch>
        </p:blipFill>
        <p:spPr bwMode="auto">
          <a:xfrm>
            <a:off x="8636063" y="1643050"/>
            <a:ext cx="507937" cy="482540"/>
          </a:xfrm>
          <a:prstGeom prst="rect">
            <a:avLst/>
          </a:prstGeom>
          <a:noFill/>
        </p:spPr>
      </p:pic>
      <p:pic>
        <p:nvPicPr>
          <p:cNvPr id="14" name="Picture 8" descr="C:\Users\CC\Desktop\暂停.png"/>
          <p:cNvPicPr>
            <a:picLocks noChangeAspect="1" noChangeArrowheads="1"/>
          </p:cNvPicPr>
          <p:nvPr/>
        </p:nvPicPr>
        <p:blipFill>
          <a:blip r:embed="rId5" cstate="print"/>
          <a:srcRect/>
          <a:stretch>
            <a:fillRect/>
          </a:stretch>
        </p:blipFill>
        <p:spPr bwMode="auto">
          <a:xfrm>
            <a:off x="8636063" y="2162696"/>
            <a:ext cx="507937" cy="482540"/>
          </a:xfrm>
          <a:prstGeom prst="rect">
            <a:avLst/>
          </a:prstGeom>
          <a:noFill/>
        </p:spPr>
      </p:pic>
      <p:pic>
        <p:nvPicPr>
          <p:cNvPr id="15" name="Picture 9" descr="C:\Users\CC\Desktop\停止.png"/>
          <p:cNvPicPr>
            <a:picLocks noChangeAspect="1" noChangeArrowheads="1"/>
          </p:cNvPicPr>
          <p:nvPr/>
        </p:nvPicPr>
        <p:blipFill>
          <a:blip r:embed="rId6" cstate="print"/>
          <a:srcRect/>
          <a:stretch>
            <a:fillRect/>
          </a:stretch>
        </p:blipFill>
        <p:spPr bwMode="auto">
          <a:xfrm>
            <a:off x="8636063" y="2682342"/>
            <a:ext cx="507937" cy="482540"/>
          </a:xfrm>
          <a:prstGeom prst="rect">
            <a:avLst/>
          </a:prstGeom>
          <a:noFill/>
        </p:spPr>
      </p:pic>
      <p:pic>
        <p:nvPicPr>
          <p:cNvPr id="16" name="Picture 10" descr="C:\Users\CC\Desktop\链接.png">
            <a:hlinkClick r:id="rId7" action="ppaction://hlinkfile"/>
          </p:cNvPr>
          <p:cNvPicPr>
            <a:picLocks noChangeAspect="1" noChangeArrowheads="1"/>
          </p:cNvPicPr>
          <p:nvPr/>
        </p:nvPicPr>
        <p:blipFill>
          <a:blip r:embed="rId8" cstate="print"/>
          <a:srcRect/>
          <a:stretch>
            <a:fillRect/>
          </a:stretch>
        </p:blipFill>
        <p:spPr bwMode="auto">
          <a:xfrm>
            <a:off x="8636063" y="3201988"/>
            <a:ext cx="507937" cy="482540"/>
          </a:xfrm>
          <a:prstGeom prst="rect">
            <a:avLst/>
          </a:prstGeom>
          <a:noFill/>
        </p:spPr>
      </p:pic>
      <p:sp>
        <p:nvSpPr>
          <p:cNvPr id="12" name="TextBox 11"/>
          <p:cNvSpPr txBox="1"/>
          <p:nvPr/>
        </p:nvSpPr>
        <p:spPr>
          <a:xfrm>
            <a:off x="539388" y="720000"/>
            <a:ext cx="8104578" cy="492443"/>
          </a:xfrm>
          <a:prstGeom prst="rect">
            <a:avLst/>
          </a:prstGeom>
          <a:noFill/>
        </p:spPr>
        <p:txBody>
          <a:bodyPr wrap="square" rtlCol="0">
            <a:spAutoFit/>
          </a:bodyPr>
          <a:lstStyle/>
          <a:p>
            <a:pPr lvl="0" eaLnBrk="0" fontAlgn="base" hangingPunct="0">
              <a:spcBef>
                <a:spcPct val="0"/>
              </a:spcBef>
              <a:spcAft>
                <a:spcPct val="0"/>
              </a:spcAft>
              <a:defRPr/>
            </a:pPr>
            <a:r>
              <a:rPr lang="en-US" altLang="zh-CN" sz="2600" b="1" i="1" dirty="0" smtClean="0">
                <a:solidFill>
                  <a:srgbClr val="333333"/>
                </a:solidFill>
                <a:latin typeface="Arial" panose="020B0604020202020204" pitchFamily="34" charset="0"/>
                <a:ea typeface="宋体" panose="02010600030101010101" pitchFamily="2" charset="-122"/>
                <a:cs typeface="Arial" panose="020B0604020202020204" pitchFamily="34" charset="0"/>
              </a:rPr>
              <a:t>Technical Analysis of the Work</a:t>
            </a:r>
          </a:p>
        </p:txBody>
      </p:sp>
      <p:sp>
        <p:nvSpPr>
          <p:cNvPr id="9" name="TextBox 8"/>
          <p:cNvSpPr txBox="1"/>
          <p:nvPr/>
        </p:nvSpPr>
        <p:spPr>
          <a:xfrm>
            <a:off x="539388" y="1268760"/>
            <a:ext cx="8104578" cy="4369401"/>
          </a:xfrm>
          <a:prstGeom prst="rect">
            <a:avLst/>
          </a:prstGeom>
          <a:noFill/>
        </p:spPr>
        <p:txBody>
          <a:bodyPr wrap="square" rtlCol="0">
            <a:spAutoFit/>
          </a:bodyPr>
          <a:lstStyle/>
          <a:p>
            <a:pPr lvl="0" algn="just" eaLnBrk="0" fontAlgn="base" hangingPunct="0">
              <a:lnSpc>
                <a:spcPct val="120000"/>
              </a:lnSpc>
              <a:spcBef>
                <a:spcPct val="0"/>
              </a:spcBef>
              <a:spcAft>
                <a:spcPct val="0"/>
              </a:spcAft>
              <a:defRPr/>
            </a:pPr>
            <a:r>
              <a:rPr lang="en-US" altLang="zh-CN" sz="2600" dirty="0" smtClean="0">
                <a:solidFill>
                  <a:srgbClr val="333333"/>
                </a:solidFill>
                <a:latin typeface="Arial" panose="020B0604020202020204" pitchFamily="34" charset="0"/>
                <a:ea typeface="宋体" panose="02010600030101010101" pitchFamily="2" charset="-122"/>
                <a:cs typeface="Arial" panose="020B0604020202020204" pitchFamily="34" charset="0"/>
              </a:rPr>
              <a:t>12  </a:t>
            </a:r>
            <a:r>
              <a:rPr lang="en-US" altLang="zh-CN" sz="2600" i="1" dirty="0" smtClean="0">
                <a:solidFill>
                  <a:srgbClr val="333333"/>
                </a:solidFill>
                <a:latin typeface="Arial" panose="020B0604020202020204" pitchFamily="34" charset="0"/>
                <a:ea typeface="宋体" panose="02010600030101010101" pitchFamily="2" charset="-122"/>
                <a:cs typeface="Arial" panose="020B0604020202020204" pitchFamily="34" charset="0"/>
              </a:rPr>
              <a:t>The Starry Night</a:t>
            </a:r>
            <a:r>
              <a:rPr lang="en-US" altLang="zh-CN" sz="2600" dirty="0" smtClean="0">
                <a:solidFill>
                  <a:srgbClr val="333333"/>
                </a:solidFill>
                <a:latin typeface="Arial" panose="020B0604020202020204" pitchFamily="34" charset="0"/>
                <a:ea typeface="宋体" panose="02010600030101010101" pitchFamily="2" charset="-122"/>
                <a:cs typeface="Arial" panose="020B0604020202020204" pitchFamily="34" charset="0"/>
              </a:rPr>
              <a:t> was produced under the influence of the rise of modernism, when scientists, writers, and artists were all pursuing new theories and ways of working. Artists were moving away from traditional methods of painting in search of new forms of expression and like his contemporaries, Van Gogh was disregarding old techniques of painting accurate images. </a:t>
            </a:r>
            <a:r>
              <a:rPr lang="en-US" altLang="zh-CN" sz="2600" i="1" dirty="0" smtClean="0">
                <a:solidFill>
                  <a:srgbClr val="333333"/>
                </a:solidFill>
                <a:latin typeface="Arial" panose="020B0604020202020204" pitchFamily="34" charset="0"/>
                <a:ea typeface="宋体" panose="02010600030101010101" pitchFamily="2" charset="-122"/>
                <a:cs typeface="Arial" panose="020B0604020202020204" pitchFamily="34" charset="0"/>
              </a:rPr>
              <a:t>The Starry Night</a:t>
            </a:r>
            <a:r>
              <a:rPr lang="en-US" altLang="zh-CN" sz="2600" dirty="0" smtClean="0">
                <a:solidFill>
                  <a:srgbClr val="333333"/>
                </a:solidFill>
                <a:latin typeface="Arial" panose="020B0604020202020204" pitchFamily="34" charset="0"/>
                <a:ea typeface="宋体" panose="02010600030101010101" pitchFamily="2" charset="-122"/>
                <a:cs typeface="Arial" panose="020B0604020202020204" pitchFamily="34" charset="0"/>
              </a:rPr>
              <a:t> characterizes his individual technique.</a:t>
            </a:r>
            <a:endParaRPr lang="en-US" altLang="zh-CN" sz="2600" dirty="0">
              <a:solidFill>
                <a:srgbClr val="333333"/>
              </a:solidFill>
              <a:latin typeface="Arial" panose="020B0604020202020204" pitchFamily="34" charset="0"/>
              <a:ea typeface="宋体" panose="02010600030101010101" pitchFamily="2" charset="-122"/>
              <a:cs typeface="Arial" panose="020B0604020202020204" pitchFamily="34" charset="0"/>
            </a:endParaRPr>
          </a:p>
        </p:txBody>
      </p:sp>
      <p:pic>
        <p:nvPicPr>
          <p:cNvPr id="10" name="Text12.mp3">
            <a:hlinkClick r:id="" action="ppaction://media"/>
          </p:cNvPr>
          <p:cNvPicPr>
            <a:picLocks noRot="1" noChangeAspect="1"/>
          </p:cNvPicPr>
          <p:nvPr>
            <a:audioFile r:link="rId2"/>
            <p:extLst>
              <p:ext uri="{DAA4B4D4-6D71-4841-9C94-3DE7FCFB9230}">
                <p14:media xmlns:p14="http://schemas.microsoft.com/office/powerpoint/2010/main" r:link="rId1"/>
              </p:ext>
            </p:extLst>
          </p:nvPr>
        </p:nvPicPr>
        <p:blipFill>
          <a:blip r:embed="rId9" cstate="print"/>
          <a:stretch>
            <a:fillRect/>
          </a:stretch>
        </p:blipFill>
        <p:spPr>
          <a:xfrm>
            <a:off x="9468544" y="1268760"/>
            <a:ext cx="304800" cy="304800"/>
          </a:xfrm>
          <a:prstGeom prst="rect">
            <a:avLst/>
          </a:prstGeom>
        </p:spPr>
      </p:pic>
      <p:sp>
        <p:nvSpPr>
          <p:cNvPr id="2" name="TextBox 1"/>
          <p:cNvSpPr txBox="1"/>
          <p:nvPr/>
        </p:nvSpPr>
        <p:spPr>
          <a:xfrm>
            <a:off x="2357422" y="29916"/>
            <a:ext cx="5500726" cy="457200"/>
          </a:xfrm>
          <a:prstGeom prst="rect">
            <a:avLst/>
          </a:prstGeom>
          <a:noFill/>
        </p:spPr>
        <p:txBody>
          <a:bodyPr wrap="square" rtlCol="0">
            <a:spAutoFit/>
          </a:bodyPr>
          <a:lstStyle/>
          <a:p>
            <a:pPr>
              <a:spcBef>
                <a:spcPct val="0"/>
              </a:spcBef>
            </a:pPr>
            <a:r>
              <a:rPr lang="en-US" altLang="zh-CN" sz="2400" dirty="0" smtClean="0">
                <a:solidFill>
                  <a:schemeClr val="bg1"/>
                </a:solidFill>
                <a:latin typeface="Arial Rounded MT Bold" pitchFamily="34" charset="0"/>
                <a:cs typeface="Arial" panose="020B0604020202020204" pitchFamily="34" charset="0"/>
              </a:rPr>
              <a:t>The Starry Night</a:t>
            </a:r>
            <a:endParaRPr lang="zh-CN" altLang="en-US" sz="2400" dirty="0" smtClean="0">
              <a:solidFill>
                <a:schemeClr val="bg1"/>
              </a:solidFill>
              <a:latin typeface="Arial Rounded MT Bold" pitchFamily="34" charset="0"/>
              <a:cs typeface="Arial" panose="020B0604020202020204" pitchFamily="34" charset="0"/>
            </a:endParaRPr>
          </a:p>
        </p:txBody>
      </p:sp>
    </p:spTree>
  </p:cSld>
  <p:clrMapOvr>
    <a:masterClrMapping/>
  </p:clrMapOvr>
  <p:transition advClick="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slide(fromRight)">
                                      <p:cBhvr>
                                        <p:cTn id="7" dur="500"/>
                                        <p:tgtEl>
                                          <p:spTgt spid="13"/>
                                        </p:tgtEl>
                                      </p:cBhvr>
                                    </p:animEffect>
                                  </p:childTnLst>
                                </p:cTn>
                              </p:par>
                            </p:childTnLst>
                          </p:cTn>
                        </p:par>
                        <p:par>
                          <p:cTn id="8" fill="hold">
                            <p:stCondLst>
                              <p:cond delay="500"/>
                            </p:stCondLst>
                            <p:childTnLst>
                              <p:par>
                                <p:cTn id="9" presetID="12" presetClass="entr" presetSubtype="2" fill="hold"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slide(fromRight)">
                                      <p:cBhvr>
                                        <p:cTn id="11" dur="500"/>
                                        <p:tgtEl>
                                          <p:spTgt spid="14"/>
                                        </p:tgtEl>
                                      </p:cBhvr>
                                    </p:animEffect>
                                  </p:childTnLst>
                                </p:cTn>
                              </p:par>
                            </p:childTnLst>
                          </p:cTn>
                        </p:par>
                        <p:par>
                          <p:cTn id="12" fill="hold">
                            <p:stCondLst>
                              <p:cond delay="1000"/>
                            </p:stCondLst>
                            <p:childTnLst>
                              <p:par>
                                <p:cTn id="13" presetID="12" presetClass="entr" presetSubtype="2" fill="hold" nodeType="after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slide(fromRight)">
                                      <p:cBhvr>
                                        <p:cTn id="15" dur="500"/>
                                        <p:tgtEl>
                                          <p:spTgt spid="15"/>
                                        </p:tgtEl>
                                      </p:cBhvr>
                                    </p:animEffect>
                                  </p:childTnLst>
                                </p:cTn>
                              </p:par>
                            </p:childTnLst>
                          </p:cTn>
                        </p:par>
                        <p:par>
                          <p:cTn id="16" fill="hold">
                            <p:stCondLst>
                              <p:cond delay="1500"/>
                            </p:stCondLst>
                            <p:childTnLst>
                              <p:par>
                                <p:cTn id="17" presetID="12" presetClass="entr" presetSubtype="2" fill="hold" nodeType="after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slide(fromRight)">
                                      <p:cBhvr>
                                        <p:cTn id="19"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p:cTn id="20" fill="hold" display="0">
                  <p:stCondLst>
                    <p:cond delay="indefinite"/>
                  </p:stCondLst>
                  <p:endCondLst>
                    <p:cond evt="onNext" delay="0">
                      <p:tgtEl>
                        <p:sldTgt/>
                      </p:tgtEl>
                    </p:cond>
                    <p:cond evt="onPrev" delay="0">
                      <p:tgtEl>
                        <p:sldTgt/>
                      </p:tgtEl>
                    </p:cond>
                    <p:cond evt="onStopAudio" delay="0">
                      <p:tgtEl>
                        <p:sldTgt/>
                      </p:tgtEl>
                    </p:cond>
                  </p:endCondLst>
                </p:cTn>
                <p:tgtEl>
                  <p:spTgt spid="10"/>
                </p:tgtEl>
              </p:cMediaNode>
            </p:audio>
            <p:seq concurrent="1" nextAc="seek">
              <p:cTn id="21" restart="whenNotActive" fill="hold" evtFilter="cancelBubble" nodeType="interactiveSeq">
                <p:stCondLst>
                  <p:cond evt="onClick" delay="0">
                    <p:tgtEl>
                      <p:spTgt spid="13"/>
                    </p:tgtEl>
                  </p:cond>
                </p:stCondLst>
                <p:endSync evt="end" delay="0">
                  <p:rtn val="all"/>
                </p:endSync>
                <p:childTnLst>
                  <p:par>
                    <p:cTn id="22" fill="hold">
                      <p:stCondLst>
                        <p:cond delay="0"/>
                      </p:stCondLst>
                      <p:childTnLst>
                        <p:par>
                          <p:cTn id="23" fill="hold">
                            <p:stCondLst>
                              <p:cond delay="0"/>
                            </p:stCondLst>
                            <p:childTnLst>
                              <p:par>
                                <p:cTn id="24" presetID="1" presetClass="mediacall" presetSubtype="0" fill="hold" nodeType="clickEffect">
                                  <p:stCondLst>
                                    <p:cond delay="0"/>
                                  </p:stCondLst>
                                  <p:childTnLst>
                                    <p:cmd type="call" cmd="play">
                                      <p:cBhvr>
                                        <p:cTn id="25" dur="1" fill="hold"/>
                                        <p:tgtEl>
                                          <p:spTgt spid="10"/>
                                        </p:tgtEl>
                                      </p:cBhvr>
                                    </p:cmd>
                                  </p:childTnLst>
                                </p:cTn>
                              </p:par>
                            </p:childTnLst>
                          </p:cTn>
                        </p:par>
                      </p:childTnLst>
                    </p:cTn>
                  </p:par>
                </p:childTnLst>
              </p:cTn>
              <p:nextCondLst>
                <p:cond evt="onClick" delay="0">
                  <p:tgtEl>
                    <p:spTgt spid="13"/>
                  </p:tgtEl>
                </p:cond>
              </p:nextCondLst>
            </p:seq>
            <p:seq concurrent="1" nextAc="seek">
              <p:cTn id="26" restart="whenNotActive" fill="hold" evtFilter="cancelBubble" nodeType="interactiveSeq">
                <p:stCondLst>
                  <p:cond evt="onClick" delay="0">
                    <p:tgtEl>
                      <p:spTgt spid="14"/>
                    </p:tgtEl>
                  </p:cond>
                </p:stCondLst>
                <p:endSync evt="end" delay="0">
                  <p:rtn val="all"/>
                </p:endSync>
                <p:childTnLst>
                  <p:par>
                    <p:cTn id="27" fill="hold">
                      <p:stCondLst>
                        <p:cond delay="0"/>
                      </p:stCondLst>
                      <p:childTnLst>
                        <p:par>
                          <p:cTn id="28" fill="hold">
                            <p:stCondLst>
                              <p:cond delay="0"/>
                            </p:stCondLst>
                            <p:childTnLst>
                              <p:par>
                                <p:cTn id="29" presetID="2" presetClass="mediacall" presetSubtype="0" fill="hold" nodeType="clickEffect">
                                  <p:stCondLst>
                                    <p:cond delay="0"/>
                                  </p:stCondLst>
                                  <p:childTnLst>
                                    <p:cmd type="call" cmd="togglePause">
                                      <p:cBhvr>
                                        <p:cTn id="30" dur="1" fill="hold"/>
                                        <p:tgtEl>
                                          <p:spTgt spid="10"/>
                                        </p:tgtEl>
                                      </p:cBhvr>
                                    </p:cmd>
                                  </p:childTnLst>
                                </p:cTn>
                              </p:par>
                            </p:childTnLst>
                          </p:cTn>
                        </p:par>
                      </p:childTnLst>
                    </p:cTn>
                  </p:par>
                </p:childTnLst>
              </p:cTn>
              <p:nextCondLst>
                <p:cond evt="onClick" delay="0">
                  <p:tgtEl>
                    <p:spTgt spid="14"/>
                  </p:tgtEl>
                </p:cond>
              </p:nextCondLst>
            </p:seq>
            <p:seq concurrent="1" nextAc="seek">
              <p:cTn id="31" restart="whenNotActive" fill="hold" evtFilter="cancelBubble" nodeType="interactiveSeq">
                <p:stCondLst>
                  <p:cond evt="onClick" delay="0">
                    <p:tgtEl>
                      <p:spTgt spid="15"/>
                    </p:tgtEl>
                  </p:cond>
                </p:stCondLst>
                <p:endSync evt="end" delay="0">
                  <p:rtn val="all"/>
                </p:endSync>
                <p:childTnLst>
                  <p:par>
                    <p:cTn id="32" fill="hold">
                      <p:stCondLst>
                        <p:cond delay="0"/>
                      </p:stCondLst>
                      <p:childTnLst>
                        <p:par>
                          <p:cTn id="33" fill="hold">
                            <p:stCondLst>
                              <p:cond delay="0"/>
                            </p:stCondLst>
                            <p:childTnLst>
                              <p:par>
                                <p:cTn id="34" presetID="3" presetClass="mediacall" presetSubtype="0" fill="hold" nodeType="clickEffect">
                                  <p:stCondLst>
                                    <p:cond delay="0"/>
                                  </p:stCondLst>
                                  <p:childTnLst>
                                    <p:cmd type="call" cmd="stop">
                                      <p:cBhvr>
                                        <p:cTn id="35" dur="1" fill="hold"/>
                                        <p:tgtEl>
                                          <p:spTgt spid="10"/>
                                        </p:tgtEl>
                                      </p:cBhvr>
                                    </p:cmd>
                                  </p:childTnLst>
                                </p:cTn>
                              </p:par>
                            </p:childTnLst>
                          </p:cTn>
                        </p:par>
                      </p:childTnLst>
                    </p:cTn>
                  </p:par>
                </p:childTnLst>
              </p:cTn>
              <p:nextCondLst>
                <p:cond evt="onClick" delay="0">
                  <p:tgtEl>
                    <p:spTgt spid="15"/>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7" descr="C:\Users\CC\Desktop\播放.png"/>
          <p:cNvPicPr>
            <a:picLocks noChangeAspect="1" noChangeArrowheads="1"/>
          </p:cNvPicPr>
          <p:nvPr/>
        </p:nvPicPr>
        <p:blipFill>
          <a:blip r:embed="rId4" cstate="print"/>
          <a:srcRect/>
          <a:stretch>
            <a:fillRect/>
          </a:stretch>
        </p:blipFill>
        <p:spPr bwMode="auto">
          <a:xfrm>
            <a:off x="8636063" y="1643050"/>
            <a:ext cx="507937" cy="482540"/>
          </a:xfrm>
          <a:prstGeom prst="rect">
            <a:avLst/>
          </a:prstGeom>
          <a:noFill/>
        </p:spPr>
      </p:pic>
      <p:pic>
        <p:nvPicPr>
          <p:cNvPr id="14" name="Picture 8" descr="C:\Users\CC\Desktop\暂停.png"/>
          <p:cNvPicPr>
            <a:picLocks noChangeAspect="1" noChangeArrowheads="1"/>
          </p:cNvPicPr>
          <p:nvPr/>
        </p:nvPicPr>
        <p:blipFill>
          <a:blip r:embed="rId5" cstate="print"/>
          <a:srcRect/>
          <a:stretch>
            <a:fillRect/>
          </a:stretch>
        </p:blipFill>
        <p:spPr bwMode="auto">
          <a:xfrm>
            <a:off x="8636063" y="2162696"/>
            <a:ext cx="507937" cy="482540"/>
          </a:xfrm>
          <a:prstGeom prst="rect">
            <a:avLst/>
          </a:prstGeom>
          <a:noFill/>
        </p:spPr>
      </p:pic>
      <p:pic>
        <p:nvPicPr>
          <p:cNvPr id="15" name="Picture 9" descr="C:\Users\CC\Desktop\停止.png"/>
          <p:cNvPicPr>
            <a:picLocks noChangeAspect="1" noChangeArrowheads="1"/>
          </p:cNvPicPr>
          <p:nvPr/>
        </p:nvPicPr>
        <p:blipFill>
          <a:blip r:embed="rId6" cstate="print"/>
          <a:srcRect/>
          <a:stretch>
            <a:fillRect/>
          </a:stretch>
        </p:blipFill>
        <p:spPr bwMode="auto">
          <a:xfrm>
            <a:off x="8636063" y="2682342"/>
            <a:ext cx="507937" cy="482540"/>
          </a:xfrm>
          <a:prstGeom prst="rect">
            <a:avLst/>
          </a:prstGeom>
          <a:noFill/>
        </p:spPr>
      </p:pic>
      <p:pic>
        <p:nvPicPr>
          <p:cNvPr id="16" name="Picture 10" descr="C:\Users\CC\Desktop\链接.png">
            <a:hlinkClick r:id="rId7" action="ppaction://hlinkfile"/>
          </p:cNvPr>
          <p:cNvPicPr>
            <a:picLocks noChangeAspect="1" noChangeArrowheads="1"/>
          </p:cNvPicPr>
          <p:nvPr/>
        </p:nvPicPr>
        <p:blipFill>
          <a:blip r:embed="rId8" cstate="print"/>
          <a:srcRect/>
          <a:stretch>
            <a:fillRect/>
          </a:stretch>
        </p:blipFill>
        <p:spPr bwMode="auto">
          <a:xfrm>
            <a:off x="8636063" y="3201988"/>
            <a:ext cx="507937" cy="482540"/>
          </a:xfrm>
          <a:prstGeom prst="rect">
            <a:avLst/>
          </a:prstGeom>
          <a:noFill/>
        </p:spPr>
      </p:pic>
      <p:sp>
        <p:nvSpPr>
          <p:cNvPr id="12" name="TextBox 11"/>
          <p:cNvSpPr txBox="1"/>
          <p:nvPr/>
        </p:nvSpPr>
        <p:spPr>
          <a:xfrm>
            <a:off x="539388" y="720000"/>
            <a:ext cx="8104578" cy="523220"/>
          </a:xfrm>
          <a:prstGeom prst="rect">
            <a:avLst/>
          </a:prstGeom>
          <a:noFill/>
        </p:spPr>
        <p:txBody>
          <a:bodyPr wrap="square" rtlCol="0">
            <a:spAutoFit/>
          </a:bodyPr>
          <a:lstStyle/>
          <a:p>
            <a:pPr lvl="0"/>
            <a:r>
              <a:rPr lang="en-US" altLang="zh-CN" sz="2800" b="1" dirty="0" smtClean="0">
                <a:solidFill>
                  <a:srgbClr val="333333"/>
                </a:solidFill>
                <a:latin typeface="Arial" panose="020B0604020202020204" pitchFamily="34" charset="0"/>
                <a:ea typeface="Times New Roman" panose="02020603050405020304" pitchFamily="18" charset="0"/>
                <a:cs typeface="Arial" panose="020B0604020202020204" pitchFamily="34" charset="0"/>
              </a:rPr>
              <a:t>Composition</a:t>
            </a:r>
            <a:endParaRPr lang="en-US" altLang="zh-CN" sz="2800" b="1" dirty="0">
              <a:solidFill>
                <a:srgbClr val="333333"/>
              </a:solidFill>
              <a:latin typeface="Arial" panose="020B0604020202020204" pitchFamily="34" charset="0"/>
              <a:ea typeface="Times New Roman" panose="02020603050405020304" pitchFamily="18" charset="0"/>
              <a:cs typeface="Arial" panose="020B0604020202020204" pitchFamily="34" charset="0"/>
            </a:endParaRPr>
          </a:p>
        </p:txBody>
      </p:sp>
      <p:sp>
        <p:nvSpPr>
          <p:cNvPr id="9" name="TextBox 8"/>
          <p:cNvSpPr txBox="1"/>
          <p:nvPr/>
        </p:nvSpPr>
        <p:spPr>
          <a:xfrm>
            <a:off x="539388" y="1327408"/>
            <a:ext cx="8104578" cy="3711785"/>
          </a:xfrm>
          <a:prstGeom prst="rect">
            <a:avLst/>
          </a:prstGeom>
          <a:noFill/>
        </p:spPr>
        <p:txBody>
          <a:bodyPr wrap="square" rtlCol="0">
            <a:spAutoFit/>
          </a:bodyPr>
          <a:lstStyle/>
          <a:p>
            <a:pPr lvl="0" algn="just">
              <a:lnSpc>
                <a:spcPct val="120000"/>
              </a:lnSpc>
            </a:pPr>
            <a:r>
              <a:rPr lang="en-US" altLang="zh-CN" sz="2800" dirty="0" smtClean="0">
                <a:solidFill>
                  <a:srgbClr val="333333"/>
                </a:solidFill>
                <a:latin typeface="Arial" panose="020B0604020202020204" pitchFamily="34" charset="0"/>
                <a:ea typeface="Times New Roman" panose="02020603050405020304" pitchFamily="18" charset="0"/>
                <a:cs typeface="Arial" panose="020B0604020202020204" pitchFamily="34" charset="0"/>
              </a:rPr>
              <a:t>13  The night sky depicted in the painting is brimming with whirling clouds, shining stars, and a bright crescent moon. </a:t>
            </a:r>
            <a:r>
              <a:rPr lang="en-US" altLang="zh-CN" sz="2800" u="sng" dirty="0" smtClean="0">
                <a:solidFill>
                  <a:srgbClr val="0C9CDB"/>
                </a:solidFill>
                <a:latin typeface="Arial" panose="020B0604020202020204" pitchFamily="34" charset="0"/>
                <a:ea typeface="Times New Roman" panose="02020603050405020304" pitchFamily="18" charset="0"/>
                <a:cs typeface="Arial" panose="020B0604020202020204" pitchFamily="34" charset="0"/>
              </a:rPr>
              <a:t>These internal elements ensure fluidity and such </a:t>
            </a:r>
            <a:r>
              <a:rPr lang="en-US" altLang="zh-CN" sz="2800" u="sng" dirty="0" smtClean="0">
                <a:solidFill>
                  <a:srgbClr val="F79646"/>
                </a:solidFill>
                <a:latin typeface="Arial" panose="020B0604020202020204" pitchFamily="34" charset="0"/>
                <a:ea typeface="Times New Roman" panose="02020603050405020304" pitchFamily="18" charset="0"/>
                <a:cs typeface="Arial" panose="020B0604020202020204" pitchFamily="34" charset="0"/>
              </a:rPr>
              <a:t>contours</a:t>
            </a:r>
            <a:r>
              <a:rPr lang="en-US" altLang="zh-CN" sz="2800" u="sng" dirty="0" smtClean="0">
                <a:solidFill>
                  <a:srgbClr val="0C9CDB"/>
                </a:solidFill>
                <a:latin typeface="Arial" panose="020B0604020202020204" pitchFamily="34" charset="0"/>
                <a:ea typeface="Times New Roman" panose="02020603050405020304" pitchFamily="18" charset="0"/>
                <a:cs typeface="Arial" panose="020B0604020202020204" pitchFamily="34" charset="0"/>
              </a:rPr>
              <a:t> were important for the artist even though they were becoming less significant for other Impressionists at this time.</a:t>
            </a:r>
            <a:endParaRPr lang="en-US" altLang="zh-CN" sz="2800" u="sng" dirty="0">
              <a:solidFill>
                <a:srgbClr val="0C9CDB"/>
              </a:solidFill>
              <a:latin typeface="Arial" panose="020B0604020202020204" pitchFamily="34" charset="0"/>
              <a:ea typeface="Times New Roman" panose="02020603050405020304" pitchFamily="18" charset="0"/>
              <a:cs typeface="Arial" panose="020B0604020202020204" pitchFamily="34" charset="0"/>
            </a:endParaRPr>
          </a:p>
        </p:txBody>
      </p:sp>
      <p:sp>
        <p:nvSpPr>
          <p:cNvPr id="10" name="矩形 9">
            <a:hlinkClick r:id="rId9" action="ppaction://hlinksldjump"/>
          </p:cNvPr>
          <p:cNvSpPr/>
          <p:nvPr/>
        </p:nvSpPr>
        <p:spPr>
          <a:xfrm>
            <a:off x="4427984" y="2492896"/>
            <a:ext cx="4176464" cy="432048"/>
          </a:xfrm>
          <a:prstGeom prst="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hlinkClick r:id="rId9" action="ppaction://hlinksldjump"/>
          </p:cNvPr>
          <p:cNvSpPr/>
          <p:nvPr/>
        </p:nvSpPr>
        <p:spPr>
          <a:xfrm>
            <a:off x="611560" y="2924944"/>
            <a:ext cx="7920880" cy="2016224"/>
          </a:xfrm>
          <a:prstGeom prst="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a:hlinkClick r:id="rId10" action="ppaction://hlinksldjump"/>
          </p:cNvPr>
          <p:cNvSpPr/>
          <p:nvPr/>
        </p:nvSpPr>
        <p:spPr>
          <a:xfrm>
            <a:off x="4572000" y="2996952"/>
            <a:ext cx="1512168" cy="432048"/>
          </a:xfrm>
          <a:prstGeom prst="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9" name="Text13.mp3">
            <a:hlinkClick r:id="" action="ppaction://media"/>
          </p:cNvPr>
          <p:cNvPicPr>
            <a:picLocks noRot="1" noChangeAspect="1"/>
          </p:cNvPicPr>
          <p:nvPr>
            <a:audioFile r:link="rId2"/>
            <p:extLst>
              <p:ext uri="{DAA4B4D4-6D71-4841-9C94-3DE7FCFB9230}">
                <p14:media xmlns:p14="http://schemas.microsoft.com/office/powerpoint/2010/main" r:link="rId1"/>
              </p:ext>
            </p:extLst>
          </p:nvPr>
        </p:nvPicPr>
        <p:blipFill>
          <a:blip r:embed="rId11" cstate="print"/>
          <a:stretch>
            <a:fillRect/>
          </a:stretch>
        </p:blipFill>
        <p:spPr>
          <a:xfrm>
            <a:off x="9612560" y="1484784"/>
            <a:ext cx="304800" cy="304800"/>
          </a:xfrm>
          <a:prstGeom prst="rect">
            <a:avLst/>
          </a:prstGeom>
        </p:spPr>
      </p:pic>
      <p:sp>
        <p:nvSpPr>
          <p:cNvPr id="2" name="TextBox 1"/>
          <p:cNvSpPr txBox="1"/>
          <p:nvPr/>
        </p:nvSpPr>
        <p:spPr>
          <a:xfrm>
            <a:off x="2357422" y="29916"/>
            <a:ext cx="5500726" cy="457200"/>
          </a:xfrm>
          <a:prstGeom prst="rect">
            <a:avLst/>
          </a:prstGeom>
          <a:noFill/>
        </p:spPr>
        <p:txBody>
          <a:bodyPr wrap="square" rtlCol="0">
            <a:spAutoFit/>
          </a:bodyPr>
          <a:lstStyle/>
          <a:p>
            <a:pPr>
              <a:spcBef>
                <a:spcPct val="0"/>
              </a:spcBef>
            </a:pPr>
            <a:r>
              <a:rPr lang="en-US" altLang="zh-CN" sz="2400" dirty="0" smtClean="0">
                <a:solidFill>
                  <a:schemeClr val="bg1"/>
                </a:solidFill>
                <a:latin typeface="Arial Rounded MT Bold" pitchFamily="34" charset="0"/>
                <a:cs typeface="Arial" panose="020B0604020202020204" pitchFamily="34" charset="0"/>
              </a:rPr>
              <a:t>The Starry Night</a:t>
            </a:r>
            <a:endParaRPr lang="zh-CN" altLang="en-US" sz="2400" dirty="0" smtClean="0">
              <a:solidFill>
                <a:schemeClr val="bg1"/>
              </a:solidFill>
              <a:latin typeface="Arial Rounded MT Bold" pitchFamily="34" charset="0"/>
              <a:cs typeface="Arial" panose="020B0604020202020204" pitchFamily="34" charset="0"/>
            </a:endParaRPr>
          </a:p>
        </p:txBody>
      </p:sp>
    </p:spTree>
  </p:cSld>
  <p:clrMapOvr>
    <a:masterClrMapping/>
  </p:clrMapOvr>
  <p:transition advClick="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slide(fromRight)">
                                      <p:cBhvr>
                                        <p:cTn id="7" dur="500"/>
                                        <p:tgtEl>
                                          <p:spTgt spid="13"/>
                                        </p:tgtEl>
                                      </p:cBhvr>
                                    </p:animEffect>
                                  </p:childTnLst>
                                </p:cTn>
                              </p:par>
                            </p:childTnLst>
                          </p:cTn>
                        </p:par>
                        <p:par>
                          <p:cTn id="8" fill="hold">
                            <p:stCondLst>
                              <p:cond delay="500"/>
                            </p:stCondLst>
                            <p:childTnLst>
                              <p:par>
                                <p:cTn id="9" presetID="12" presetClass="entr" presetSubtype="2" fill="hold"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slide(fromRight)">
                                      <p:cBhvr>
                                        <p:cTn id="11" dur="500"/>
                                        <p:tgtEl>
                                          <p:spTgt spid="14"/>
                                        </p:tgtEl>
                                      </p:cBhvr>
                                    </p:animEffect>
                                  </p:childTnLst>
                                </p:cTn>
                              </p:par>
                            </p:childTnLst>
                          </p:cTn>
                        </p:par>
                        <p:par>
                          <p:cTn id="12" fill="hold">
                            <p:stCondLst>
                              <p:cond delay="1000"/>
                            </p:stCondLst>
                            <p:childTnLst>
                              <p:par>
                                <p:cTn id="13" presetID="12" presetClass="entr" presetSubtype="2" fill="hold" nodeType="after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slide(fromRight)">
                                      <p:cBhvr>
                                        <p:cTn id="15" dur="500"/>
                                        <p:tgtEl>
                                          <p:spTgt spid="15"/>
                                        </p:tgtEl>
                                      </p:cBhvr>
                                    </p:animEffect>
                                  </p:childTnLst>
                                </p:cTn>
                              </p:par>
                            </p:childTnLst>
                          </p:cTn>
                        </p:par>
                        <p:par>
                          <p:cTn id="16" fill="hold">
                            <p:stCondLst>
                              <p:cond delay="1500"/>
                            </p:stCondLst>
                            <p:childTnLst>
                              <p:par>
                                <p:cTn id="17" presetID="12" presetClass="entr" presetSubtype="2" fill="hold" nodeType="after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slide(fromRight)">
                                      <p:cBhvr>
                                        <p:cTn id="19"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p:cTn id="20" fill="hold" display="0">
                  <p:stCondLst>
                    <p:cond delay="indefinite"/>
                  </p:stCondLst>
                  <p:endCondLst>
                    <p:cond evt="onNext" delay="0">
                      <p:tgtEl>
                        <p:sldTgt/>
                      </p:tgtEl>
                    </p:cond>
                    <p:cond evt="onPrev" delay="0">
                      <p:tgtEl>
                        <p:sldTgt/>
                      </p:tgtEl>
                    </p:cond>
                    <p:cond evt="onStopAudio" delay="0">
                      <p:tgtEl>
                        <p:sldTgt/>
                      </p:tgtEl>
                    </p:cond>
                  </p:endCondLst>
                </p:cTn>
                <p:tgtEl>
                  <p:spTgt spid="19"/>
                </p:tgtEl>
              </p:cMediaNode>
            </p:audio>
            <p:seq concurrent="1" nextAc="seek">
              <p:cTn id="21" restart="whenNotActive" fill="hold" evtFilter="cancelBubble" nodeType="interactiveSeq">
                <p:stCondLst>
                  <p:cond evt="onClick" delay="0">
                    <p:tgtEl>
                      <p:spTgt spid="13"/>
                    </p:tgtEl>
                  </p:cond>
                </p:stCondLst>
                <p:endSync evt="end" delay="0">
                  <p:rtn val="all"/>
                </p:endSync>
                <p:childTnLst>
                  <p:par>
                    <p:cTn id="22" fill="hold">
                      <p:stCondLst>
                        <p:cond delay="0"/>
                      </p:stCondLst>
                      <p:childTnLst>
                        <p:par>
                          <p:cTn id="23" fill="hold">
                            <p:stCondLst>
                              <p:cond delay="0"/>
                            </p:stCondLst>
                            <p:childTnLst>
                              <p:par>
                                <p:cTn id="24" presetID="1" presetClass="mediacall" presetSubtype="0" fill="hold" nodeType="clickEffect">
                                  <p:stCondLst>
                                    <p:cond delay="0"/>
                                  </p:stCondLst>
                                  <p:childTnLst>
                                    <p:cmd type="call" cmd="play">
                                      <p:cBhvr>
                                        <p:cTn id="25" dur="1" fill="hold"/>
                                        <p:tgtEl>
                                          <p:spTgt spid="19"/>
                                        </p:tgtEl>
                                      </p:cBhvr>
                                    </p:cmd>
                                  </p:childTnLst>
                                </p:cTn>
                              </p:par>
                            </p:childTnLst>
                          </p:cTn>
                        </p:par>
                      </p:childTnLst>
                    </p:cTn>
                  </p:par>
                </p:childTnLst>
              </p:cTn>
              <p:nextCondLst>
                <p:cond evt="onClick" delay="0">
                  <p:tgtEl>
                    <p:spTgt spid="13"/>
                  </p:tgtEl>
                </p:cond>
              </p:nextCondLst>
            </p:seq>
            <p:seq concurrent="1" nextAc="seek">
              <p:cTn id="26" restart="whenNotActive" fill="hold" evtFilter="cancelBubble" nodeType="interactiveSeq">
                <p:stCondLst>
                  <p:cond evt="onClick" delay="0">
                    <p:tgtEl>
                      <p:spTgt spid="14"/>
                    </p:tgtEl>
                  </p:cond>
                </p:stCondLst>
                <p:endSync evt="end" delay="0">
                  <p:rtn val="all"/>
                </p:endSync>
                <p:childTnLst>
                  <p:par>
                    <p:cTn id="27" fill="hold">
                      <p:stCondLst>
                        <p:cond delay="0"/>
                      </p:stCondLst>
                      <p:childTnLst>
                        <p:par>
                          <p:cTn id="28" fill="hold">
                            <p:stCondLst>
                              <p:cond delay="0"/>
                            </p:stCondLst>
                            <p:childTnLst>
                              <p:par>
                                <p:cTn id="29" presetID="2" presetClass="mediacall" presetSubtype="0" fill="hold" nodeType="clickEffect">
                                  <p:stCondLst>
                                    <p:cond delay="0"/>
                                  </p:stCondLst>
                                  <p:childTnLst>
                                    <p:cmd type="call" cmd="togglePause">
                                      <p:cBhvr>
                                        <p:cTn id="30" dur="1" fill="hold"/>
                                        <p:tgtEl>
                                          <p:spTgt spid="19"/>
                                        </p:tgtEl>
                                      </p:cBhvr>
                                    </p:cmd>
                                  </p:childTnLst>
                                </p:cTn>
                              </p:par>
                            </p:childTnLst>
                          </p:cTn>
                        </p:par>
                      </p:childTnLst>
                    </p:cTn>
                  </p:par>
                </p:childTnLst>
              </p:cTn>
              <p:nextCondLst>
                <p:cond evt="onClick" delay="0">
                  <p:tgtEl>
                    <p:spTgt spid="14"/>
                  </p:tgtEl>
                </p:cond>
              </p:nextCondLst>
            </p:seq>
            <p:seq concurrent="1" nextAc="seek">
              <p:cTn id="31" restart="whenNotActive" fill="hold" evtFilter="cancelBubble" nodeType="interactiveSeq">
                <p:stCondLst>
                  <p:cond evt="onClick" delay="0">
                    <p:tgtEl>
                      <p:spTgt spid="15"/>
                    </p:tgtEl>
                  </p:cond>
                </p:stCondLst>
                <p:endSync evt="end" delay="0">
                  <p:rtn val="all"/>
                </p:endSync>
                <p:childTnLst>
                  <p:par>
                    <p:cTn id="32" fill="hold">
                      <p:stCondLst>
                        <p:cond delay="0"/>
                      </p:stCondLst>
                      <p:childTnLst>
                        <p:par>
                          <p:cTn id="33" fill="hold">
                            <p:stCondLst>
                              <p:cond delay="0"/>
                            </p:stCondLst>
                            <p:childTnLst>
                              <p:par>
                                <p:cTn id="34" presetID="3" presetClass="mediacall" presetSubtype="0" fill="hold" nodeType="clickEffect">
                                  <p:stCondLst>
                                    <p:cond delay="0"/>
                                  </p:stCondLst>
                                  <p:childTnLst>
                                    <p:cmd type="call" cmd="stop">
                                      <p:cBhvr>
                                        <p:cTn id="35" dur="1" fill="hold"/>
                                        <p:tgtEl>
                                          <p:spTgt spid="19"/>
                                        </p:tgtEl>
                                      </p:cBhvr>
                                    </p:cmd>
                                  </p:childTnLst>
                                </p:cTn>
                              </p:par>
                            </p:childTnLst>
                          </p:cTn>
                        </p:par>
                      </p:childTnLst>
                    </p:cTn>
                  </p:par>
                </p:childTnLst>
              </p:cTn>
              <p:nextCondLst>
                <p:cond evt="onClick" delay="0">
                  <p:tgtEl>
                    <p:spTgt spid="15"/>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7" descr="C:\Users\CC\Desktop\播放.png"/>
          <p:cNvPicPr>
            <a:picLocks noChangeAspect="1" noChangeArrowheads="1"/>
          </p:cNvPicPr>
          <p:nvPr/>
        </p:nvPicPr>
        <p:blipFill>
          <a:blip r:embed="rId4" cstate="print"/>
          <a:srcRect/>
          <a:stretch>
            <a:fillRect/>
          </a:stretch>
        </p:blipFill>
        <p:spPr bwMode="auto">
          <a:xfrm>
            <a:off x="8636063" y="1643050"/>
            <a:ext cx="507937" cy="482540"/>
          </a:xfrm>
          <a:prstGeom prst="rect">
            <a:avLst/>
          </a:prstGeom>
          <a:noFill/>
        </p:spPr>
      </p:pic>
      <p:pic>
        <p:nvPicPr>
          <p:cNvPr id="14" name="Picture 8" descr="C:\Users\CC\Desktop\暂停.png"/>
          <p:cNvPicPr>
            <a:picLocks noChangeAspect="1" noChangeArrowheads="1"/>
          </p:cNvPicPr>
          <p:nvPr/>
        </p:nvPicPr>
        <p:blipFill>
          <a:blip r:embed="rId5" cstate="print"/>
          <a:srcRect/>
          <a:stretch>
            <a:fillRect/>
          </a:stretch>
        </p:blipFill>
        <p:spPr bwMode="auto">
          <a:xfrm>
            <a:off x="8636063" y="2162696"/>
            <a:ext cx="507937" cy="482540"/>
          </a:xfrm>
          <a:prstGeom prst="rect">
            <a:avLst/>
          </a:prstGeom>
          <a:noFill/>
        </p:spPr>
      </p:pic>
      <p:pic>
        <p:nvPicPr>
          <p:cNvPr id="15" name="Picture 9" descr="C:\Users\CC\Desktop\停止.png"/>
          <p:cNvPicPr>
            <a:picLocks noChangeAspect="1" noChangeArrowheads="1"/>
          </p:cNvPicPr>
          <p:nvPr/>
        </p:nvPicPr>
        <p:blipFill>
          <a:blip r:embed="rId6" cstate="print"/>
          <a:srcRect/>
          <a:stretch>
            <a:fillRect/>
          </a:stretch>
        </p:blipFill>
        <p:spPr bwMode="auto">
          <a:xfrm>
            <a:off x="8636063" y="2682342"/>
            <a:ext cx="507937" cy="482540"/>
          </a:xfrm>
          <a:prstGeom prst="rect">
            <a:avLst/>
          </a:prstGeom>
          <a:noFill/>
        </p:spPr>
      </p:pic>
      <p:pic>
        <p:nvPicPr>
          <p:cNvPr id="16" name="Picture 10" descr="C:\Users\CC\Desktop\链接.png">
            <a:hlinkClick r:id="rId7" action="ppaction://hlinkfile"/>
          </p:cNvPr>
          <p:cNvPicPr>
            <a:picLocks noChangeAspect="1" noChangeArrowheads="1"/>
          </p:cNvPicPr>
          <p:nvPr/>
        </p:nvPicPr>
        <p:blipFill>
          <a:blip r:embed="rId8" cstate="print"/>
          <a:srcRect/>
          <a:stretch>
            <a:fillRect/>
          </a:stretch>
        </p:blipFill>
        <p:spPr bwMode="auto">
          <a:xfrm>
            <a:off x="8636063" y="3201988"/>
            <a:ext cx="507937" cy="482540"/>
          </a:xfrm>
          <a:prstGeom prst="rect">
            <a:avLst/>
          </a:prstGeom>
          <a:noFill/>
        </p:spPr>
      </p:pic>
      <p:sp>
        <p:nvSpPr>
          <p:cNvPr id="12" name="TextBox 11"/>
          <p:cNvSpPr txBox="1"/>
          <p:nvPr/>
        </p:nvSpPr>
        <p:spPr>
          <a:xfrm>
            <a:off x="539388" y="720000"/>
            <a:ext cx="8104578" cy="523220"/>
          </a:xfrm>
          <a:prstGeom prst="rect">
            <a:avLst/>
          </a:prstGeom>
          <a:noFill/>
        </p:spPr>
        <p:txBody>
          <a:bodyPr wrap="square" rtlCol="0">
            <a:spAutoFit/>
          </a:bodyPr>
          <a:lstStyle/>
          <a:p>
            <a:pPr lvl="0"/>
            <a:r>
              <a:rPr lang="en-US" altLang="zh-CN" sz="2800" b="1" dirty="0" smtClean="0">
                <a:solidFill>
                  <a:srgbClr val="333333"/>
                </a:solidFill>
                <a:latin typeface="Arial" panose="020B0604020202020204" pitchFamily="34" charset="0"/>
                <a:ea typeface="Times New Roman" panose="02020603050405020304" pitchFamily="18" charset="0"/>
                <a:cs typeface="Arial" panose="020B0604020202020204" pitchFamily="34" charset="0"/>
              </a:rPr>
              <a:t>Use of Color</a:t>
            </a:r>
            <a:endParaRPr lang="en-US" altLang="zh-CN" sz="2800" b="1" dirty="0">
              <a:solidFill>
                <a:srgbClr val="333333"/>
              </a:solidFill>
              <a:latin typeface="Arial" panose="020B0604020202020204" pitchFamily="34" charset="0"/>
              <a:ea typeface="Times New Roman" panose="02020603050405020304" pitchFamily="18" charset="0"/>
              <a:cs typeface="Arial" panose="020B0604020202020204" pitchFamily="34" charset="0"/>
            </a:endParaRPr>
          </a:p>
        </p:txBody>
      </p:sp>
      <p:sp>
        <p:nvSpPr>
          <p:cNvPr id="9" name="TextBox 8"/>
          <p:cNvSpPr txBox="1"/>
          <p:nvPr/>
        </p:nvSpPr>
        <p:spPr>
          <a:xfrm>
            <a:off x="539388" y="1327408"/>
            <a:ext cx="8104578" cy="3194721"/>
          </a:xfrm>
          <a:prstGeom prst="rect">
            <a:avLst/>
          </a:prstGeom>
          <a:noFill/>
        </p:spPr>
        <p:txBody>
          <a:bodyPr wrap="square" rtlCol="0">
            <a:spAutoFit/>
          </a:bodyPr>
          <a:lstStyle/>
          <a:p>
            <a:pPr lvl="0" algn="just">
              <a:lnSpc>
                <a:spcPct val="120000"/>
              </a:lnSpc>
            </a:pPr>
            <a:r>
              <a:rPr lang="en-US" altLang="zh-CN" sz="2800" dirty="0" smtClean="0">
                <a:solidFill>
                  <a:srgbClr val="333333"/>
                </a:solidFill>
                <a:latin typeface="Arial" panose="020B0604020202020204" pitchFamily="34" charset="0"/>
                <a:ea typeface="Times New Roman" panose="02020603050405020304" pitchFamily="18" charset="0"/>
                <a:cs typeface="Arial" panose="020B0604020202020204" pitchFamily="34" charset="0"/>
              </a:rPr>
              <a:t>14</a:t>
            </a:r>
            <a:r>
              <a:rPr lang="en-US" altLang="zh-CN" sz="2800" i="1" dirty="0" smtClean="0">
                <a:solidFill>
                  <a:srgbClr val="333333"/>
                </a:solidFill>
                <a:latin typeface="Arial" panose="020B0604020202020204" pitchFamily="34" charset="0"/>
                <a:ea typeface="Times New Roman" panose="02020603050405020304" pitchFamily="18" charset="0"/>
                <a:cs typeface="Arial" panose="020B0604020202020204" pitchFamily="34" charset="0"/>
              </a:rPr>
              <a:t>  </a:t>
            </a:r>
            <a:r>
              <a:rPr lang="en-US" altLang="zh-CN" sz="2800" dirty="0" smtClean="0">
                <a:solidFill>
                  <a:srgbClr val="333333"/>
                </a:solidFill>
                <a:latin typeface="Arial" panose="020B0604020202020204" pitchFamily="34" charset="0"/>
                <a:ea typeface="Times New Roman" panose="02020603050405020304" pitchFamily="18" charset="0"/>
                <a:cs typeface="Arial" panose="020B0604020202020204" pitchFamily="34" charset="0"/>
              </a:rPr>
              <a:t>Van Gogh’s use of white and yellow creates a spiral effect and draws attention to the sky. Vertical lines such as the cypress tree and church tower softly break up the composition without retracting from the powerful night sky. Van Gogh uses color to </a:t>
            </a:r>
            <a:r>
              <a:rPr lang="en-US" altLang="zh-CN" sz="2800" u="sng" dirty="0" smtClean="0">
                <a:solidFill>
                  <a:srgbClr val="F79646"/>
                </a:solidFill>
                <a:latin typeface="Arial" panose="020B0604020202020204" pitchFamily="34" charset="0"/>
                <a:ea typeface="Times New Roman" panose="02020603050405020304" pitchFamily="18" charset="0"/>
                <a:cs typeface="Arial" panose="020B0604020202020204" pitchFamily="34" charset="0"/>
              </a:rPr>
              <a:t>convey</a:t>
            </a:r>
            <a:r>
              <a:rPr lang="en-US" altLang="zh-CN" sz="2800" dirty="0" smtClean="0">
                <a:solidFill>
                  <a:srgbClr val="333333"/>
                </a:solidFill>
                <a:latin typeface="Arial" panose="020B0604020202020204" pitchFamily="34" charset="0"/>
                <a:ea typeface="Times New Roman" panose="02020603050405020304" pitchFamily="18" charset="0"/>
                <a:cs typeface="Arial" panose="020B0604020202020204" pitchFamily="34" charset="0"/>
              </a:rPr>
              <a:t> emotion.</a:t>
            </a:r>
            <a:endParaRPr lang="en-US" altLang="zh-CN" sz="2800" dirty="0">
              <a:solidFill>
                <a:srgbClr val="333333"/>
              </a:solidFill>
              <a:latin typeface="Arial" panose="020B0604020202020204" pitchFamily="34" charset="0"/>
              <a:ea typeface="Times New Roman" panose="02020603050405020304" pitchFamily="18" charset="0"/>
              <a:cs typeface="Arial" panose="020B0604020202020204" pitchFamily="34" charset="0"/>
            </a:endParaRPr>
          </a:p>
        </p:txBody>
      </p:sp>
      <p:sp>
        <p:nvSpPr>
          <p:cNvPr id="10" name="矩形 9">
            <a:hlinkClick r:id="rId9" action="ppaction://hlinksldjump"/>
          </p:cNvPr>
          <p:cNvSpPr/>
          <p:nvPr/>
        </p:nvSpPr>
        <p:spPr>
          <a:xfrm>
            <a:off x="2699792" y="4005064"/>
            <a:ext cx="1224136" cy="432048"/>
          </a:xfrm>
          <a:prstGeom prst="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Text14.mp3">
            <a:hlinkClick r:id="" action="ppaction://media"/>
          </p:cNvPr>
          <p:cNvPicPr>
            <a:picLocks noRot="1" noChangeAspect="1"/>
          </p:cNvPicPr>
          <p:nvPr>
            <a:audioFile r:link="rId2"/>
            <p:extLst>
              <p:ext uri="{DAA4B4D4-6D71-4841-9C94-3DE7FCFB9230}">
                <p14:media xmlns:p14="http://schemas.microsoft.com/office/powerpoint/2010/main" r:link="rId1"/>
              </p:ext>
            </p:extLst>
          </p:nvPr>
        </p:nvPicPr>
        <p:blipFill>
          <a:blip r:embed="rId10" cstate="print"/>
          <a:stretch>
            <a:fillRect/>
          </a:stretch>
        </p:blipFill>
        <p:spPr>
          <a:xfrm>
            <a:off x="9684568" y="1124744"/>
            <a:ext cx="304800" cy="304800"/>
          </a:xfrm>
          <a:prstGeom prst="rect">
            <a:avLst/>
          </a:prstGeom>
        </p:spPr>
      </p:pic>
      <p:sp>
        <p:nvSpPr>
          <p:cNvPr id="2" name="TextBox 1"/>
          <p:cNvSpPr txBox="1"/>
          <p:nvPr/>
        </p:nvSpPr>
        <p:spPr>
          <a:xfrm>
            <a:off x="2357422" y="29916"/>
            <a:ext cx="5500726" cy="457200"/>
          </a:xfrm>
          <a:prstGeom prst="rect">
            <a:avLst/>
          </a:prstGeom>
          <a:noFill/>
        </p:spPr>
        <p:txBody>
          <a:bodyPr wrap="square" rtlCol="0">
            <a:spAutoFit/>
          </a:bodyPr>
          <a:lstStyle/>
          <a:p>
            <a:pPr>
              <a:spcBef>
                <a:spcPct val="0"/>
              </a:spcBef>
            </a:pPr>
            <a:r>
              <a:rPr lang="en-US" altLang="zh-CN" sz="2400" dirty="0" smtClean="0">
                <a:solidFill>
                  <a:schemeClr val="bg1"/>
                </a:solidFill>
                <a:latin typeface="Arial Rounded MT Bold" pitchFamily="34" charset="0"/>
                <a:cs typeface="Arial" panose="020B0604020202020204" pitchFamily="34" charset="0"/>
              </a:rPr>
              <a:t>The Starry Night</a:t>
            </a:r>
            <a:endParaRPr lang="zh-CN" altLang="en-US" sz="2400" dirty="0" smtClean="0">
              <a:solidFill>
                <a:schemeClr val="bg1"/>
              </a:solidFill>
              <a:latin typeface="Arial Rounded MT Bold" pitchFamily="34" charset="0"/>
              <a:cs typeface="Arial" panose="020B0604020202020204" pitchFamily="34" charset="0"/>
            </a:endParaRPr>
          </a:p>
        </p:txBody>
      </p:sp>
    </p:spTree>
  </p:cSld>
  <p:clrMapOvr>
    <a:masterClrMapping/>
  </p:clrMapOvr>
  <p:transition advClick="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slide(fromRight)">
                                      <p:cBhvr>
                                        <p:cTn id="7" dur="500"/>
                                        <p:tgtEl>
                                          <p:spTgt spid="13"/>
                                        </p:tgtEl>
                                      </p:cBhvr>
                                    </p:animEffect>
                                  </p:childTnLst>
                                </p:cTn>
                              </p:par>
                            </p:childTnLst>
                          </p:cTn>
                        </p:par>
                        <p:par>
                          <p:cTn id="8" fill="hold">
                            <p:stCondLst>
                              <p:cond delay="500"/>
                            </p:stCondLst>
                            <p:childTnLst>
                              <p:par>
                                <p:cTn id="9" presetID="12" presetClass="entr" presetSubtype="2" fill="hold"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slide(fromRight)">
                                      <p:cBhvr>
                                        <p:cTn id="11" dur="500"/>
                                        <p:tgtEl>
                                          <p:spTgt spid="14"/>
                                        </p:tgtEl>
                                      </p:cBhvr>
                                    </p:animEffect>
                                  </p:childTnLst>
                                </p:cTn>
                              </p:par>
                            </p:childTnLst>
                          </p:cTn>
                        </p:par>
                        <p:par>
                          <p:cTn id="12" fill="hold">
                            <p:stCondLst>
                              <p:cond delay="1000"/>
                            </p:stCondLst>
                            <p:childTnLst>
                              <p:par>
                                <p:cTn id="13" presetID="12" presetClass="entr" presetSubtype="2" fill="hold" nodeType="after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slide(fromRight)">
                                      <p:cBhvr>
                                        <p:cTn id="15" dur="500"/>
                                        <p:tgtEl>
                                          <p:spTgt spid="15"/>
                                        </p:tgtEl>
                                      </p:cBhvr>
                                    </p:animEffect>
                                  </p:childTnLst>
                                </p:cTn>
                              </p:par>
                            </p:childTnLst>
                          </p:cTn>
                        </p:par>
                        <p:par>
                          <p:cTn id="16" fill="hold">
                            <p:stCondLst>
                              <p:cond delay="1500"/>
                            </p:stCondLst>
                            <p:childTnLst>
                              <p:par>
                                <p:cTn id="17" presetID="12" presetClass="entr" presetSubtype="2" fill="hold" nodeType="after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slide(fromRight)">
                                      <p:cBhvr>
                                        <p:cTn id="19"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p:cTn id="20" fill="hold" display="0">
                  <p:stCondLst>
                    <p:cond delay="indefinite"/>
                  </p:stCondLst>
                  <p:endCondLst>
                    <p:cond evt="onNext" delay="0">
                      <p:tgtEl>
                        <p:sldTgt/>
                      </p:tgtEl>
                    </p:cond>
                    <p:cond evt="onPrev" delay="0">
                      <p:tgtEl>
                        <p:sldTgt/>
                      </p:tgtEl>
                    </p:cond>
                    <p:cond evt="onStopAudio" delay="0">
                      <p:tgtEl>
                        <p:sldTgt/>
                      </p:tgtEl>
                    </p:cond>
                  </p:endCondLst>
                </p:cTn>
                <p:tgtEl>
                  <p:spTgt spid="11"/>
                </p:tgtEl>
              </p:cMediaNode>
            </p:audio>
            <p:seq concurrent="1" nextAc="seek">
              <p:cTn id="21" restart="whenNotActive" fill="hold" evtFilter="cancelBubble" nodeType="interactiveSeq">
                <p:stCondLst>
                  <p:cond evt="onClick" delay="0">
                    <p:tgtEl>
                      <p:spTgt spid="13"/>
                    </p:tgtEl>
                  </p:cond>
                </p:stCondLst>
                <p:endSync evt="end" delay="0">
                  <p:rtn val="all"/>
                </p:endSync>
                <p:childTnLst>
                  <p:par>
                    <p:cTn id="22" fill="hold">
                      <p:stCondLst>
                        <p:cond delay="0"/>
                      </p:stCondLst>
                      <p:childTnLst>
                        <p:par>
                          <p:cTn id="23" fill="hold">
                            <p:stCondLst>
                              <p:cond delay="0"/>
                            </p:stCondLst>
                            <p:childTnLst>
                              <p:par>
                                <p:cTn id="24" presetID="1" presetClass="mediacall" presetSubtype="0" fill="hold" nodeType="clickEffect">
                                  <p:stCondLst>
                                    <p:cond delay="0"/>
                                  </p:stCondLst>
                                  <p:childTnLst>
                                    <p:cmd type="call" cmd="play">
                                      <p:cBhvr>
                                        <p:cTn id="25" dur="1" fill="hold"/>
                                        <p:tgtEl>
                                          <p:spTgt spid="11"/>
                                        </p:tgtEl>
                                      </p:cBhvr>
                                    </p:cmd>
                                  </p:childTnLst>
                                </p:cTn>
                              </p:par>
                            </p:childTnLst>
                          </p:cTn>
                        </p:par>
                      </p:childTnLst>
                    </p:cTn>
                  </p:par>
                </p:childTnLst>
              </p:cTn>
              <p:nextCondLst>
                <p:cond evt="onClick" delay="0">
                  <p:tgtEl>
                    <p:spTgt spid="13"/>
                  </p:tgtEl>
                </p:cond>
              </p:nextCondLst>
            </p:seq>
            <p:seq concurrent="1" nextAc="seek">
              <p:cTn id="26" restart="whenNotActive" fill="hold" evtFilter="cancelBubble" nodeType="interactiveSeq">
                <p:stCondLst>
                  <p:cond evt="onClick" delay="0">
                    <p:tgtEl>
                      <p:spTgt spid="15"/>
                    </p:tgtEl>
                  </p:cond>
                </p:stCondLst>
                <p:endSync evt="end" delay="0">
                  <p:rtn val="all"/>
                </p:endSync>
                <p:childTnLst>
                  <p:par>
                    <p:cTn id="27" fill="hold">
                      <p:stCondLst>
                        <p:cond delay="0"/>
                      </p:stCondLst>
                      <p:childTnLst>
                        <p:par>
                          <p:cTn id="28" fill="hold">
                            <p:stCondLst>
                              <p:cond delay="0"/>
                            </p:stCondLst>
                            <p:childTnLst>
                              <p:par>
                                <p:cTn id="29" presetID="3" presetClass="mediacall" presetSubtype="0" fill="hold" nodeType="clickEffect">
                                  <p:stCondLst>
                                    <p:cond delay="0"/>
                                  </p:stCondLst>
                                  <p:childTnLst>
                                    <p:cmd type="call" cmd="stop">
                                      <p:cBhvr>
                                        <p:cTn id="30" dur="1" fill="hold"/>
                                        <p:tgtEl>
                                          <p:spTgt spid="11"/>
                                        </p:tgtEl>
                                      </p:cBhvr>
                                    </p:cmd>
                                  </p:childTnLst>
                                </p:cTn>
                              </p:par>
                            </p:childTnLst>
                          </p:cTn>
                        </p:par>
                      </p:childTnLst>
                    </p:cTn>
                  </p:par>
                </p:childTnLst>
              </p:cTn>
              <p:nextCondLst>
                <p:cond evt="onClick" delay="0">
                  <p:tgtEl>
                    <p:spTgt spid="15"/>
                  </p:tgtEl>
                </p:cond>
              </p:nextCondLst>
            </p:seq>
            <p:seq concurrent="1" nextAc="seek">
              <p:cTn id="31" restart="whenNotActive" fill="hold" evtFilter="cancelBubble" nodeType="interactiveSeq">
                <p:stCondLst>
                  <p:cond evt="onClick" delay="0">
                    <p:tgtEl>
                      <p:spTgt spid="14"/>
                    </p:tgtEl>
                  </p:cond>
                </p:stCondLst>
                <p:endSync evt="end" delay="0">
                  <p:rtn val="all"/>
                </p:endSync>
                <p:childTnLst>
                  <p:par>
                    <p:cTn id="32" fill="hold">
                      <p:stCondLst>
                        <p:cond delay="0"/>
                      </p:stCondLst>
                      <p:childTnLst>
                        <p:par>
                          <p:cTn id="33" fill="hold">
                            <p:stCondLst>
                              <p:cond delay="0"/>
                            </p:stCondLst>
                            <p:childTnLst>
                              <p:par>
                                <p:cTn id="34" presetID="2" presetClass="mediacall" presetSubtype="0" fill="hold" nodeType="clickEffect">
                                  <p:stCondLst>
                                    <p:cond delay="0"/>
                                  </p:stCondLst>
                                  <p:childTnLst>
                                    <p:cmd type="call" cmd="togglePause">
                                      <p:cBhvr>
                                        <p:cTn id="35" dur="1" fill="hold"/>
                                        <p:tgtEl>
                                          <p:spTgt spid="11"/>
                                        </p:tgtEl>
                                      </p:cBhvr>
                                    </p:cmd>
                                  </p:childTnLst>
                                </p:cTn>
                              </p:par>
                            </p:childTnLst>
                          </p:cTn>
                        </p:par>
                      </p:childTnLst>
                    </p:cTn>
                  </p:par>
                </p:childTnLst>
              </p:cTn>
              <p:nextCondLst>
                <p:cond evt="onClick" delay="0">
                  <p:tgtEl>
                    <p:spTgt spid="14"/>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7" descr="C:\Users\CC\Desktop\播放.png"/>
          <p:cNvPicPr>
            <a:picLocks noChangeAspect="1" noChangeArrowheads="1"/>
          </p:cNvPicPr>
          <p:nvPr/>
        </p:nvPicPr>
        <p:blipFill>
          <a:blip r:embed="rId4" cstate="print"/>
          <a:srcRect/>
          <a:stretch>
            <a:fillRect/>
          </a:stretch>
        </p:blipFill>
        <p:spPr bwMode="auto">
          <a:xfrm>
            <a:off x="8636063" y="1643050"/>
            <a:ext cx="507937" cy="482540"/>
          </a:xfrm>
          <a:prstGeom prst="rect">
            <a:avLst/>
          </a:prstGeom>
          <a:noFill/>
        </p:spPr>
      </p:pic>
      <p:pic>
        <p:nvPicPr>
          <p:cNvPr id="14" name="Picture 8" descr="C:\Users\CC\Desktop\暂停.png"/>
          <p:cNvPicPr>
            <a:picLocks noChangeAspect="1" noChangeArrowheads="1"/>
          </p:cNvPicPr>
          <p:nvPr/>
        </p:nvPicPr>
        <p:blipFill>
          <a:blip r:embed="rId5" cstate="print"/>
          <a:srcRect/>
          <a:stretch>
            <a:fillRect/>
          </a:stretch>
        </p:blipFill>
        <p:spPr bwMode="auto">
          <a:xfrm>
            <a:off x="8636063" y="2162696"/>
            <a:ext cx="507937" cy="482540"/>
          </a:xfrm>
          <a:prstGeom prst="rect">
            <a:avLst/>
          </a:prstGeom>
          <a:noFill/>
        </p:spPr>
      </p:pic>
      <p:pic>
        <p:nvPicPr>
          <p:cNvPr id="15" name="Picture 9" descr="C:\Users\CC\Desktop\停止.png"/>
          <p:cNvPicPr>
            <a:picLocks noChangeAspect="1" noChangeArrowheads="1"/>
          </p:cNvPicPr>
          <p:nvPr/>
        </p:nvPicPr>
        <p:blipFill>
          <a:blip r:embed="rId6" cstate="print"/>
          <a:srcRect/>
          <a:stretch>
            <a:fillRect/>
          </a:stretch>
        </p:blipFill>
        <p:spPr bwMode="auto">
          <a:xfrm>
            <a:off x="8636063" y="2682342"/>
            <a:ext cx="507937" cy="482540"/>
          </a:xfrm>
          <a:prstGeom prst="rect">
            <a:avLst/>
          </a:prstGeom>
          <a:noFill/>
        </p:spPr>
      </p:pic>
      <p:pic>
        <p:nvPicPr>
          <p:cNvPr id="16" name="Picture 10" descr="C:\Users\CC\Desktop\链接.png">
            <a:hlinkClick r:id="rId7" action="ppaction://hlinkfile"/>
          </p:cNvPr>
          <p:cNvPicPr>
            <a:picLocks noChangeAspect="1" noChangeArrowheads="1"/>
          </p:cNvPicPr>
          <p:nvPr/>
        </p:nvPicPr>
        <p:blipFill>
          <a:blip r:embed="rId8" cstate="print"/>
          <a:srcRect/>
          <a:stretch>
            <a:fillRect/>
          </a:stretch>
        </p:blipFill>
        <p:spPr bwMode="auto">
          <a:xfrm>
            <a:off x="8636063" y="3201988"/>
            <a:ext cx="507937" cy="482540"/>
          </a:xfrm>
          <a:prstGeom prst="rect">
            <a:avLst/>
          </a:prstGeom>
          <a:noFill/>
        </p:spPr>
      </p:pic>
      <p:sp>
        <p:nvSpPr>
          <p:cNvPr id="12" name="TextBox 11"/>
          <p:cNvSpPr txBox="1"/>
          <p:nvPr/>
        </p:nvSpPr>
        <p:spPr>
          <a:xfrm>
            <a:off x="539388" y="720000"/>
            <a:ext cx="8104578" cy="523220"/>
          </a:xfrm>
          <a:prstGeom prst="rect">
            <a:avLst/>
          </a:prstGeom>
          <a:noFill/>
        </p:spPr>
        <p:txBody>
          <a:bodyPr wrap="square" rtlCol="0">
            <a:spAutoFit/>
          </a:bodyPr>
          <a:lstStyle/>
          <a:p>
            <a:pPr lvl="0"/>
            <a:r>
              <a:rPr lang="en-US" altLang="zh-CN" sz="2800" b="1" dirty="0" smtClean="0">
                <a:solidFill>
                  <a:srgbClr val="333333"/>
                </a:solidFill>
                <a:latin typeface="Arial" panose="020B0604020202020204" pitchFamily="34" charset="0"/>
                <a:ea typeface="Times New Roman" panose="02020603050405020304" pitchFamily="18" charset="0"/>
                <a:cs typeface="Arial" panose="020B0604020202020204" pitchFamily="34" charset="0"/>
              </a:rPr>
              <a:t>Lighting</a:t>
            </a:r>
            <a:endParaRPr lang="en-US" altLang="zh-CN" sz="2800" b="1" dirty="0">
              <a:solidFill>
                <a:srgbClr val="333333"/>
              </a:solidFill>
              <a:latin typeface="Arial" panose="020B0604020202020204" pitchFamily="34" charset="0"/>
              <a:ea typeface="Times New Roman" panose="02020603050405020304" pitchFamily="18" charset="0"/>
              <a:cs typeface="Arial" panose="020B0604020202020204" pitchFamily="34" charset="0"/>
            </a:endParaRPr>
          </a:p>
        </p:txBody>
      </p:sp>
      <p:sp>
        <p:nvSpPr>
          <p:cNvPr id="9" name="TextBox 8"/>
          <p:cNvSpPr txBox="1"/>
          <p:nvPr/>
        </p:nvSpPr>
        <p:spPr>
          <a:xfrm>
            <a:off x="539388" y="1327408"/>
            <a:ext cx="8104578" cy="2630144"/>
          </a:xfrm>
          <a:prstGeom prst="rect">
            <a:avLst/>
          </a:prstGeom>
          <a:noFill/>
        </p:spPr>
        <p:txBody>
          <a:bodyPr wrap="square" rtlCol="0">
            <a:spAutoFit/>
          </a:bodyPr>
          <a:lstStyle/>
          <a:p>
            <a:pPr lvl="0" algn="just">
              <a:lnSpc>
                <a:spcPct val="120000"/>
              </a:lnSpc>
            </a:pPr>
            <a:r>
              <a:rPr lang="en-US" altLang="zh-CN" sz="2800" dirty="0" smtClean="0">
                <a:solidFill>
                  <a:srgbClr val="333333"/>
                </a:solidFill>
                <a:latin typeface="Arial" panose="020B0604020202020204" pitchFamily="34" charset="0"/>
                <a:ea typeface="Times New Roman" panose="02020603050405020304" pitchFamily="18" charset="0"/>
                <a:cs typeface="Arial" panose="020B0604020202020204" pitchFamily="34" charset="0"/>
              </a:rPr>
              <a:t>15</a:t>
            </a:r>
            <a:r>
              <a:rPr lang="en-US" altLang="zh-CN" sz="2800" i="1" dirty="0" smtClean="0">
                <a:solidFill>
                  <a:srgbClr val="333333"/>
                </a:solidFill>
                <a:latin typeface="Arial" panose="020B0604020202020204" pitchFamily="34" charset="0"/>
                <a:ea typeface="Times New Roman" panose="02020603050405020304" pitchFamily="18" charset="0"/>
                <a:cs typeface="Arial" panose="020B0604020202020204" pitchFamily="34" charset="0"/>
              </a:rPr>
              <a:t>  </a:t>
            </a:r>
            <a:r>
              <a:rPr lang="en-US" altLang="zh-CN" sz="2800" dirty="0" smtClean="0">
                <a:solidFill>
                  <a:srgbClr val="333333"/>
                </a:solidFill>
                <a:latin typeface="Arial" panose="020B0604020202020204" pitchFamily="34" charset="0"/>
                <a:ea typeface="Times New Roman" panose="02020603050405020304" pitchFamily="18" charset="0"/>
                <a:cs typeface="Arial" panose="020B0604020202020204" pitchFamily="34" charset="0"/>
              </a:rPr>
              <a:t>Van Gogh’s passion for nighttime is evident in </a:t>
            </a:r>
            <a:r>
              <a:rPr lang="en-US" altLang="zh-CN" sz="2800" i="1" dirty="0" smtClean="0">
                <a:solidFill>
                  <a:srgbClr val="333333"/>
                </a:solidFill>
                <a:latin typeface="Arial" panose="020B0604020202020204" pitchFamily="34" charset="0"/>
                <a:ea typeface="Times New Roman" panose="02020603050405020304" pitchFamily="18" charset="0"/>
                <a:cs typeface="Arial" panose="020B0604020202020204" pitchFamily="34" charset="0"/>
              </a:rPr>
              <a:t>The Starry Night</a:t>
            </a:r>
            <a:r>
              <a:rPr lang="en-US" altLang="zh-CN" sz="2800" dirty="0" smtClean="0">
                <a:solidFill>
                  <a:srgbClr val="333333"/>
                </a:solidFill>
                <a:latin typeface="Arial" panose="020B0604020202020204" pitchFamily="34" charset="0"/>
                <a:ea typeface="Times New Roman" panose="02020603050405020304" pitchFamily="18" charset="0"/>
                <a:cs typeface="Arial" panose="020B0604020202020204" pitchFamily="34" charset="0"/>
              </a:rPr>
              <a:t>, where the powerful sky sits above the quiet town. </a:t>
            </a:r>
            <a:r>
              <a:rPr lang="en-US" altLang="zh-CN" sz="2800" u="sng" dirty="0" smtClean="0">
                <a:solidFill>
                  <a:srgbClr val="0C9CDB"/>
                </a:solidFill>
                <a:latin typeface="Arial" panose="020B0604020202020204" pitchFamily="34" charset="0"/>
                <a:ea typeface="Times New Roman" panose="02020603050405020304" pitchFamily="18" charset="0"/>
                <a:cs typeface="Arial" panose="020B0604020202020204" pitchFamily="34" charset="0"/>
              </a:rPr>
              <a:t>It seems that he is contrasting life and death with the luminous stars and a gloomy, peaceful village.</a:t>
            </a:r>
            <a:endParaRPr lang="en-US" altLang="zh-CN" sz="2800" u="sng" dirty="0">
              <a:solidFill>
                <a:srgbClr val="0C9CDB"/>
              </a:solidFill>
              <a:latin typeface="Arial" panose="020B0604020202020204" pitchFamily="34" charset="0"/>
              <a:ea typeface="Times New Roman" panose="02020603050405020304" pitchFamily="18" charset="0"/>
              <a:cs typeface="Arial" panose="020B0604020202020204" pitchFamily="34" charset="0"/>
            </a:endParaRPr>
          </a:p>
        </p:txBody>
      </p:sp>
      <p:sp>
        <p:nvSpPr>
          <p:cNvPr id="10" name="矩形 9">
            <a:hlinkClick r:id="rId9" action="ppaction://hlinksldjump"/>
          </p:cNvPr>
          <p:cNvSpPr/>
          <p:nvPr/>
        </p:nvSpPr>
        <p:spPr>
          <a:xfrm>
            <a:off x="4644008" y="2420888"/>
            <a:ext cx="3960440" cy="432048"/>
          </a:xfrm>
          <a:prstGeom prst="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hlinkClick r:id="rId9" action="ppaction://hlinksldjump"/>
          </p:cNvPr>
          <p:cNvSpPr/>
          <p:nvPr/>
        </p:nvSpPr>
        <p:spPr>
          <a:xfrm>
            <a:off x="539552" y="2780928"/>
            <a:ext cx="8064896" cy="1152128"/>
          </a:xfrm>
          <a:prstGeom prst="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Text15.mp3">
            <a:hlinkClick r:id="" action="ppaction://media"/>
          </p:cNvPr>
          <p:cNvPicPr>
            <a:picLocks noRot="1" noChangeAspect="1"/>
          </p:cNvPicPr>
          <p:nvPr>
            <a:audioFile r:link="rId2"/>
            <p:extLst>
              <p:ext uri="{DAA4B4D4-6D71-4841-9C94-3DE7FCFB9230}">
                <p14:media xmlns:p14="http://schemas.microsoft.com/office/powerpoint/2010/main" r:link="rId1"/>
              </p:ext>
            </p:extLst>
          </p:nvPr>
        </p:nvPicPr>
        <p:blipFill>
          <a:blip r:embed="rId10" cstate="print"/>
          <a:stretch>
            <a:fillRect/>
          </a:stretch>
        </p:blipFill>
        <p:spPr>
          <a:xfrm>
            <a:off x="9396536" y="1628800"/>
            <a:ext cx="304800" cy="304800"/>
          </a:xfrm>
          <a:prstGeom prst="rect">
            <a:avLst/>
          </a:prstGeom>
        </p:spPr>
      </p:pic>
      <p:sp>
        <p:nvSpPr>
          <p:cNvPr id="2" name="TextBox 1"/>
          <p:cNvSpPr txBox="1"/>
          <p:nvPr/>
        </p:nvSpPr>
        <p:spPr>
          <a:xfrm>
            <a:off x="2357422" y="29916"/>
            <a:ext cx="5500726" cy="457200"/>
          </a:xfrm>
          <a:prstGeom prst="rect">
            <a:avLst/>
          </a:prstGeom>
          <a:noFill/>
        </p:spPr>
        <p:txBody>
          <a:bodyPr wrap="square" rtlCol="0">
            <a:spAutoFit/>
          </a:bodyPr>
          <a:lstStyle/>
          <a:p>
            <a:pPr>
              <a:spcBef>
                <a:spcPct val="0"/>
              </a:spcBef>
            </a:pPr>
            <a:r>
              <a:rPr lang="en-US" altLang="zh-CN" sz="2400" dirty="0" smtClean="0">
                <a:solidFill>
                  <a:schemeClr val="bg1"/>
                </a:solidFill>
                <a:latin typeface="Arial Rounded MT Bold" pitchFamily="34" charset="0"/>
                <a:cs typeface="Arial" panose="020B0604020202020204" pitchFamily="34" charset="0"/>
              </a:rPr>
              <a:t>The Starry Night</a:t>
            </a:r>
            <a:endParaRPr lang="zh-CN" altLang="en-US" sz="2400" dirty="0" smtClean="0">
              <a:solidFill>
                <a:schemeClr val="bg1"/>
              </a:solidFill>
              <a:latin typeface="Arial Rounded MT Bold" pitchFamily="34" charset="0"/>
              <a:cs typeface="Arial" panose="020B0604020202020204" pitchFamily="34" charset="0"/>
            </a:endParaRPr>
          </a:p>
        </p:txBody>
      </p:sp>
    </p:spTree>
  </p:cSld>
  <p:clrMapOvr>
    <a:masterClrMapping/>
  </p:clrMapOvr>
  <p:transition advClick="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slide(fromRight)">
                                      <p:cBhvr>
                                        <p:cTn id="7" dur="500"/>
                                        <p:tgtEl>
                                          <p:spTgt spid="13"/>
                                        </p:tgtEl>
                                      </p:cBhvr>
                                    </p:animEffect>
                                  </p:childTnLst>
                                </p:cTn>
                              </p:par>
                            </p:childTnLst>
                          </p:cTn>
                        </p:par>
                        <p:par>
                          <p:cTn id="8" fill="hold">
                            <p:stCondLst>
                              <p:cond delay="500"/>
                            </p:stCondLst>
                            <p:childTnLst>
                              <p:par>
                                <p:cTn id="9" presetID="12" presetClass="entr" presetSubtype="2" fill="hold"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slide(fromRight)">
                                      <p:cBhvr>
                                        <p:cTn id="11" dur="500"/>
                                        <p:tgtEl>
                                          <p:spTgt spid="14"/>
                                        </p:tgtEl>
                                      </p:cBhvr>
                                    </p:animEffect>
                                  </p:childTnLst>
                                </p:cTn>
                              </p:par>
                            </p:childTnLst>
                          </p:cTn>
                        </p:par>
                        <p:par>
                          <p:cTn id="12" fill="hold">
                            <p:stCondLst>
                              <p:cond delay="1000"/>
                            </p:stCondLst>
                            <p:childTnLst>
                              <p:par>
                                <p:cTn id="13" presetID="12" presetClass="entr" presetSubtype="2" fill="hold" nodeType="after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slide(fromRight)">
                                      <p:cBhvr>
                                        <p:cTn id="15" dur="500"/>
                                        <p:tgtEl>
                                          <p:spTgt spid="15"/>
                                        </p:tgtEl>
                                      </p:cBhvr>
                                    </p:animEffect>
                                  </p:childTnLst>
                                </p:cTn>
                              </p:par>
                            </p:childTnLst>
                          </p:cTn>
                        </p:par>
                        <p:par>
                          <p:cTn id="16" fill="hold">
                            <p:stCondLst>
                              <p:cond delay="1500"/>
                            </p:stCondLst>
                            <p:childTnLst>
                              <p:par>
                                <p:cTn id="17" presetID="12" presetClass="entr" presetSubtype="2" fill="hold" nodeType="after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slide(fromRight)">
                                      <p:cBhvr>
                                        <p:cTn id="19"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p:cTn id="20" fill="hold" display="0">
                  <p:stCondLst>
                    <p:cond delay="indefinite"/>
                  </p:stCondLst>
                  <p:endCondLst>
                    <p:cond evt="onNext" delay="0">
                      <p:tgtEl>
                        <p:sldTgt/>
                      </p:tgtEl>
                    </p:cond>
                    <p:cond evt="onPrev" delay="0">
                      <p:tgtEl>
                        <p:sldTgt/>
                      </p:tgtEl>
                    </p:cond>
                    <p:cond evt="onStopAudio" delay="0">
                      <p:tgtEl>
                        <p:sldTgt/>
                      </p:tgtEl>
                    </p:cond>
                  </p:endCondLst>
                </p:cTn>
                <p:tgtEl>
                  <p:spTgt spid="17"/>
                </p:tgtEl>
              </p:cMediaNode>
            </p:audio>
            <p:seq concurrent="1" nextAc="seek">
              <p:cTn id="21" restart="whenNotActive" fill="hold" evtFilter="cancelBubble" nodeType="interactiveSeq">
                <p:stCondLst>
                  <p:cond evt="onClick" delay="0">
                    <p:tgtEl>
                      <p:spTgt spid="13"/>
                    </p:tgtEl>
                  </p:cond>
                </p:stCondLst>
                <p:endSync evt="end" delay="0">
                  <p:rtn val="all"/>
                </p:endSync>
                <p:childTnLst>
                  <p:par>
                    <p:cTn id="22" fill="hold">
                      <p:stCondLst>
                        <p:cond delay="0"/>
                      </p:stCondLst>
                      <p:childTnLst>
                        <p:par>
                          <p:cTn id="23" fill="hold">
                            <p:stCondLst>
                              <p:cond delay="0"/>
                            </p:stCondLst>
                            <p:childTnLst>
                              <p:par>
                                <p:cTn id="24" presetID="1" presetClass="mediacall" presetSubtype="0" fill="hold" nodeType="clickEffect">
                                  <p:stCondLst>
                                    <p:cond delay="0"/>
                                  </p:stCondLst>
                                  <p:childTnLst>
                                    <p:cmd type="call" cmd="play">
                                      <p:cBhvr>
                                        <p:cTn id="25" dur="1" fill="hold"/>
                                        <p:tgtEl>
                                          <p:spTgt spid="17"/>
                                        </p:tgtEl>
                                      </p:cBhvr>
                                    </p:cmd>
                                  </p:childTnLst>
                                </p:cTn>
                              </p:par>
                            </p:childTnLst>
                          </p:cTn>
                        </p:par>
                      </p:childTnLst>
                    </p:cTn>
                  </p:par>
                </p:childTnLst>
              </p:cTn>
              <p:nextCondLst>
                <p:cond evt="onClick" delay="0">
                  <p:tgtEl>
                    <p:spTgt spid="13"/>
                  </p:tgtEl>
                </p:cond>
              </p:nextCondLst>
            </p:seq>
            <p:seq concurrent="1" nextAc="seek">
              <p:cTn id="26" restart="whenNotActive" fill="hold" evtFilter="cancelBubble" nodeType="interactiveSeq">
                <p:stCondLst>
                  <p:cond evt="onClick" delay="0">
                    <p:tgtEl>
                      <p:spTgt spid="14"/>
                    </p:tgtEl>
                  </p:cond>
                </p:stCondLst>
                <p:endSync evt="end" delay="0">
                  <p:rtn val="all"/>
                </p:endSync>
                <p:childTnLst>
                  <p:par>
                    <p:cTn id="27" fill="hold">
                      <p:stCondLst>
                        <p:cond delay="0"/>
                      </p:stCondLst>
                      <p:childTnLst>
                        <p:par>
                          <p:cTn id="28" fill="hold">
                            <p:stCondLst>
                              <p:cond delay="0"/>
                            </p:stCondLst>
                            <p:childTnLst>
                              <p:par>
                                <p:cTn id="29" presetID="2" presetClass="mediacall" presetSubtype="0" fill="hold" nodeType="clickEffect">
                                  <p:stCondLst>
                                    <p:cond delay="0"/>
                                  </p:stCondLst>
                                  <p:childTnLst>
                                    <p:cmd type="call" cmd="togglePause">
                                      <p:cBhvr>
                                        <p:cTn id="30" dur="1" fill="hold"/>
                                        <p:tgtEl>
                                          <p:spTgt spid="17"/>
                                        </p:tgtEl>
                                      </p:cBhvr>
                                    </p:cmd>
                                  </p:childTnLst>
                                </p:cTn>
                              </p:par>
                            </p:childTnLst>
                          </p:cTn>
                        </p:par>
                      </p:childTnLst>
                    </p:cTn>
                  </p:par>
                </p:childTnLst>
              </p:cTn>
              <p:nextCondLst>
                <p:cond evt="onClick" delay="0">
                  <p:tgtEl>
                    <p:spTgt spid="14"/>
                  </p:tgtEl>
                </p:cond>
              </p:nextCondLst>
            </p:seq>
            <p:seq concurrent="1" nextAc="seek">
              <p:cTn id="31" restart="whenNotActive" fill="hold" evtFilter="cancelBubble" nodeType="interactiveSeq">
                <p:stCondLst>
                  <p:cond evt="onClick" delay="0">
                    <p:tgtEl>
                      <p:spTgt spid="15"/>
                    </p:tgtEl>
                  </p:cond>
                </p:stCondLst>
                <p:endSync evt="end" delay="0">
                  <p:rtn val="all"/>
                </p:endSync>
                <p:childTnLst>
                  <p:par>
                    <p:cTn id="32" fill="hold">
                      <p:stCondLst>
                        <p:cond delay="0"/>
                      </p:stCondLst>
                      <p:childTnLst>
                        <p:par>
                          <p:cTn id="33" fill="hold">
                            <p:stCondLst>
                              <p:cond delay="0"/>
                            </p:stCondLst>
                            <p:childTnLst>
                              <p:par>
                                <p:cTn id="34" presetID="3" presetClass="mediacall" presetSubtype="0" fill="hold" nodeType="clickEffect">
                                  <p:stCondLst>
                                    <p:cond delay="0"/>
                                  </p:stCondLst>
                                  <p:childTnLst>
                                    <p:cmd type="call" cmd="stop">
                                      <p:cBhvr>
                                        <p:cTn id="35" dur="1" fill="hold"/>
                                        <p:tgtEl>
                                          <p:spTgt spid="17"/>
                                        </p:tgtEl>
                                      </p:cBhvr>
                                    </p:cmd>
                                  </p:childTnLst>
                                </p:cTn>
                              </p:par>
                            </p:childTnLst>
                          </p:cTn>
                        </p:par>
                      </p:childTnLst>
                    </p:cTn>
                  </p:par>
                </p:childTnLst>
              </p:cTn>
              <p:nextCondLst>
                <p:cond evt="onClick" delay="0">
                  <p:tgtEl>
                    <p:spTgt spid="15"/>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7" descr="C:\Users\CC\Desktop\播放.png"/>
          <p:cNvPicPr>
            <a:picLocks noChangeAspect="1" noChangeArrowheads="1"/>
          </p:cNvPicPr>
          <p:nvPr/>
        </p:nvPicPr>
        <p:blipFill>
          <a:blip r:embed="rId4" cstate="print"/>
          <a:srcRect/>
          <a:stretch>
            <a:fillRect/>
          </a:stretch>
        </p:blipFill>
        <p:spPr bwMode="auto">
          <a:xfrm>
            <a:off x="8636063" y="1643050"/>
            <a:ext cx="507937" cy="482540"/>
          </a:xfrm>
          <a:prstGeom prst="rect">
            <a:avLst/>
          </a:prstGeom>
          <a:noFill/>
        </p:spPr>
      </p:pic>
      <p:pic>
        <p:nvPicPr>
          <p:cNvPr id="14" name="Picture 8" descr="C:\Users\CC\Desktop\暂停.png"/>
          <p:cNvPicPr>
            <a:picLocks noChangeAspect="1" noChangeArrowheads="1"/>
          </p:cNvPicPr>
          <p:nvPr/>
        </p:nvPicPr>
        <p:blipFill>
          <a:blip r:embed="rId5" cstate="print"/>
          <a:srcRect/>
          <a:stretch>
            <a:fillRect/>
          </a:stretch>
        </p:blipFill>
        <p:spPr bwMode="auto">
          <a:xfrm>
            <a:off x="8636063" y="2162696"/>
            <a:ext cx="507937" cy="482540"/>
          </a:xfrm>
          <a:prstGeom prst="rect">
            <a:avLst/>
          </a:prstGeom>
          <a:noFill/>
        </p:spPr>
      </p:pic>
      <p:pic>
        <p:nvPicPr>
          <p:cNvPr id="15" name="Picture 9" descr="C:\Users\CC\Desktop\停止.png"/>
          <p:cNvPicPr>
            <a:picLocks noChangeAspect="1" noChangeArrowheads="1"/>
          </p:cNvPicPr>
          <p:nvPr/>
        </p:nvPicPr>
        <p:blipFill>
          <a:blip r:embed="rId6" cstate="print"/>
          <a:srcRect/>
          <a:stretch>
            <a:fillRect/>
          </a:stretch>
        </p:blipFill>
        <p:spPr bwMode="auto">
          <a:xfrm>
            <a:off x="8636063" y="2682342"/>
            <a:ext cx="507937" cy="482540"/>
          </a:xfrm>
          <a:prstGeom prst="rect">
            <a:avLst/>
          </a:prstGeom>
          <a:noFill/>
        </p:spPr>
      </p:pic>
      <p:pic>
        <p:nvPicPr>
          <p:cNvPr id="16" name="Picture 10" descr="C:\Users\CC\Desktop\链接.png">
            <a:hlinkClick r:id="rId7" action="ppaction://hlinkfile"/>
          </p:cNvPr>
          <p:cNvPicPr>
            <a:picLocks noChangeAspect="1" noChangeArrowheads="1"/>
          </p:cNvPicPr>
          <p:nvPr/>
        </p:nvPicPr>
        <p:blipFill>
          <a:blip r:embed="rId8" cstate="print"/>
          <a:srcRect/>
          <a:stretch>
            <a:fillRect/>
          </a:stretch>
        </p:blipFill>
        <p:spPr bwMode="auto">
          <a:xfrm>
            <a:off x="8636063" y="3201988"/>
            <a:ext cx="507937" cy="482540"/>
          </a:xfrm>
          <a:prstGeom prst="rect">
            <a:avLst/>
          </a:prstGeom>
          <a:noFill/>
        </p:spPr>
      </p:pic>
      <p:sp>
        <p:nvSpPr>
          <p:cNvPr id="12" name="TextBox 11"/>
          <p:cNvSpPr txBox="1"/>
          <p:nvPr/>
        </p:nvSpPr>
        <p:spPr>
          <a:xfrm>
            <a:off x="539388" y="720000"/>
            <a:ext cx="8104578" cy="523220"/>
          </a:xfrm>
          <a:prstGeom prst="rect">
            <a:avLst/>
          </a:prstGeom>
          <a:noFill/>
        </p:spPr>
        <p:txBody>
          <a:bodyPr wrap="square" rtlCol="0">
            <a:spAutoFit/>
          </a:bodyPr>
          <a:lstStyle/>
          <a:p>
            <a:pPr lvl="0"/>
            <a:r>
              <a:rPr lang="en-US" altLang="zh-CN" sz="2800" b="1" dirty="0" smtClean="0">
                <a:solidFill>
                  <a:srgbClr val="333333"/>
                </a:solidFill>
                <a:latin typeface="Arial" panose="020B0604020202020204" pitchFamily="34" charset="0"/>
                <a:cs typeface="Arial" panose="020B0604020202020204" pitchFamily="34" charset="0"/>
              </a:rPr>
              <a:t>Brushstroke</a:t>
            </a:r>
            <a:endParaRPr lang="en-US" altLang="zh-CN" sz="2800" b="1" dirty="0">
              <a:solidFill>
                <a:srgbClr val="333333"/>
              </a:solidFill>
              <a:latin typeface="Arial" panose="020B0604020202020204" pitchFamily="34" charset="0"/>
              <a:ea typeface="Times New Roman" panose="02020603050405020304" pitchFamily="18" charset="0"/>
              <a:cs typeface="Arial" panose="020B0604020202020204" pitchFamily="34" charset="0"/>
            </a:endParaRPr>
          </a:p>
        </p:txBody>
      </p:sp>
      <p:sp>
        <p:nvSpPr>
          <p:cNvPr id="9" name="TextBox 8"/>
          <p:cNvSpPr txBox="1"/>
          <p:nvPr/>
        </p:nvSpPr>
        <p:spPr>
          <a:xfrm>
            <a:off x="539388" y="1327408"/>
            <a:ext cx="8104578" cy="2113079"/>
          </a:xfrm>
          <a:prstGeom prst="rect">
            <a:avLst/>
          </a:prstGeom>
          <a:noFill/>
        </p:spPr>
        <p:txBody>
          <a:bodyPr wrap="square" rtlCol="0">
            <a:spAutoFit/>
          </a:bodyPr>
          <a:lstStyle/>
          <a:p>
            <a:pPr lvl="0" algn="just">
              <a:lnSpc>
                <a:spcPct val="120000"/>
              </a:lnSpc>
              <a:buNone/>
            </a:pPr>
            <a:r>
              <a:rPr lang="en-US" altLang="zh-CN" sz="2800" dirty="0" smtClean="0">
                <a:solidFill>
                  <a:srgbClr val="333333"/>
                </a:solidFill>
                <a:latin typeface="Arial" panose="020B0604020202020204" pitchFamily="34" charset="0"/>
                <a:cs typeface="Arial" panose="020B0604020202020204" pitchFamily="34" charset="0"/>
              </a:rPr>
              <a:t>16  </a:t>
            </a:r>
            <a:r>
              <a:rPr lang="en-US" altLang="zh-CN" sz="2800" u="sng" dirty="0" smtClean="0">
                <a:solidFill>
                  <a:srgbClr val="0C9CDB"/>
                </a:solidFill>
                <a:latin typeface="Arial" panose="020B0604020202020204" pitchFamily="34" charset="0"/>
                <a:cs typeface="Arial" panose="020B0604020202020204" pitchFamily="34" charset="0"/>
              </a:rPr>
              <a:t>In </a:t>
            </a:r>
            <a:r>
              <a:rPr lang="en-US" altLang="zh-CN" sz="2800" i="1" u="sng" dirty="0" smtClean="0">
                <a:solidFill>
                  <a:srgbClr val="0C9CDB"/>
                </a:solidFill>
                <a:latin typeface="Arial" panose="020B0604020202020204" pitchFamily="34" charset="0"/>
                <a:cs typeface="Arial" panose="020B0604020202020204" pitchFamily="34" charset="0"/>
              </a:rPr>
              <a:t>The Starry Night </a:t>
            </a:r>
            <a:r>
              <a:rPr lang="en-US" altLang="zh-CN" sz="2800" u="sng" dirty="0" smtClean="0">
                <a:solidFill>
                  <a:srgbClr val="0C9CDB"/>
                </a:solidFill>
                <a:latin typeface="Arial" panose="020B0604020202020204" pitchFamily="34" charset="0"/>
                <a:cs typeface="Arial" panose="020B0604020202020204" pitchFamily="34" charset="0"/>
              </a:rPr>
              <a:t>Van Gogh’s unique, thick brushstrokes are very much evident and there is a consistency to his technique that adds even more depth and texture to this work of art.</a:t>
            </a:r>
            <a:endParaRPr lang="en-US" altLang="zh-CN" sz="2800" u="sng" dirty="0">
              <a:solidFill>
                <a:srgbClr val="0C9CDB"/>
              </a:solidFill>
              <a:latin typeface="Arial" panose="020B0604020202020204" pitchFamily="34" charset="0"/>
              <a:cs typeface="Arial" panose="020B0604020202020204" pitchFamily="34" charset="0"/>
            </a:endParaRPr>
          </a:p>
        </p:txBody>
      </p:sp>
      <p:sp>
        <p:nvSpPr>
          <p:cNvPr id="10" name="矩形 9">
            <a:hlinkClick r:id="rId9" action="ppaction://hlinksldjump"/>
          </p:cNvPr>
          <p:cNvSpPr/>
          <p:nvPr/>
        </p:nvSpPr>
        <p:spPr>
          <a:xfrm>
            <a:off x="467544" y="1412776"/>
            <a:ext cx="8136904" cy="2088232"/>
          </a:xfrm>
          <a:prstGeom prst="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Text16.mp3">
            <a:hlinkClick r:id="" action="ppaction://media"/>
          </p:cNvPr>
          <p:cNvPicPr>
            <a:picLocks noRot="1" noChangeAspect="1"/>
          </p:cNvPicPr>
          <p:nvPr>
            <a:audioFile r:link="rId2"/>
            <p:extLst>
              <p:ext uri="{DAA4B4D4-6D71-4841-9C94-3DE7FCFB9230}">
                <p14:media xmlns:p14="http://schemas.microsoft.com/office/powerpoint/2010/main" r:link="rId1"/>
              </p:ext>
            </p:extLst>
          </p:nvPr>
        </p:nvPicPr>
        <p:blipFill>
          <a:blip r:embed="rId10" cstate="print"/>
          <a:stretch>
            <a:fillRect/>
          </a:stretch>
        </p:blipFill>
        <p:spPr>
          <a:xfrm>
            <a:off x="9612560" y="1340768"/>
            <a:ext cx="304800" cy="304800"/>
          </a:xfrm>
          <a:prstGeom prst="rect">
            <a:avLst/>
          </a:prstGeom>
        </p:spPr>
      </p:pic>
      <p:sp>
        <p:nvSpPr>
          <p:cNvPr id="2" name="TextBox 1"/>
          <p:cNvSpPr txBox="1"/>
          <p:nvPr/>
        </p:nvSpPr>
        <p:spPr>
          <a:xfrm>
            <a:off x="2357422" y="29916"/>
            <a:ext cx="5500726" cy="457200"/>
          </a:xfrm>
          <a:prstGeom prst="rect">
            <a:avLst/>
          </a:prstGeom>
          <a:noFill/>
        </p:spPr>
        <p:txBody>
          <a:bodyPr wrap="square" rtlCol="0">
            <a:spAutoFit/>
          </a:bodyPr>
          <a:lstStyle/>
          <a:p>
            <a:pPr>
              <a:spcBef>
                <a:spcPct val="0"/>
              </a:spcBef>
            </a:pPr>
            <a:r>
              <a:rPr lang="en-US" altLang="zh-CN" sz="2400" dirty="0" smtClean="0">
                <a:solidFill>
                  <a:schemeClr val="bg1"/>
                </a:solidFill>
                <a:latin typeface="Arial Rounded MT Bold" pitchFamily="34" charset="0"/>
                <a:cs typeface="Arial" panose="020B0604020202020204" pitchFamily="34" charset="0"/>
              </a:rPr>
              <a:t>The Starry Night</a:t>
            </a:r>
            <a:endParaRPr lang="zh-CN" altLang="en-US" sz="2400" dirty="0" smtClean="0">
              <a:solidFill>
                <a:schemeClr val="bg1"/>
              </a:solidFill>
              <a:latin typeface="Arial Rounded MT Bold" pitchFamily="34" charset="0"/>
              <a:cs typeface="Arial" panose="020B0604020202020204" pitchFamily="34" charset="0"/>
            </a:endParaRPr>
          </a:p>
        </p:txBody>
      </p:sp>
    </p:spTree>
  </p:cSld>
  <p:clrMapOvr>
    <a:masterClrMapping/>
  </p:clrMapOvr>
  <p:transition advClick="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slide(fromRight)">
                                      <p:cBhvr>
                                        <p:cTn id="7" dur="500"/>
                                        <p:tgtEl>
                                          <p:spTgt spid="13"/>
                                        </p:tgtEl>
                                      </p:cBhvr>
                                    </p:animEffect>
                                  </p:childTnLst>
                                </p:cTn>
                              </p:par>
                            </p:childTnLst>
                          </p:cTn>
                        </p:par>
                        <p:par>
                          <p:cTn id="8" fill="hold">
                            <p:stCondLst>
                              <p:cond delay="500"/>
                            </p:stCondLst>
                            <p:childTnLst>
                              <p:par>
                                <p:cTn id="9" presetID="12" presetClass="entr" presetSubtype="2" fill="hold"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slide(fromRight)">
                                      <p:cBhvr>
                                        <p:cTn id="11" dur="500"/>
                                        <p:tgtEl>
                                          <p:spTgt spid="14"/>
                                        </p:tgtEl>
                                      </p:cBhvr>
                                    </p:animEffect>
                                  </p:childTnLst>
                                </p:cTn>
                              </p:par>
                            </p:childTnLst>
                          </p:cTn>
                        </p:par>
                        <p:par>
                          <p:cTn id="12" fill="hold">
                            <p:stCondLst>
                              <p:cond delay="1000"/>
                            </p:stCondLst>
                            <p:childTnLst>
                              <p:par>
                                <p:cTn id="13" presetID="12" presetClass="entr" presetSubtype="2" fill="hold" nodeType="after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slide(fromRight)">
                                      <p:cBhvr>
                                        <p:cTn id="15" dur="500"/>
                                        <p:tgtEl>
                                          <p:spTgt spid="15"/>
                                        </p:tgtEl>
                                      </p:cBhvr>
                                    </p:animEffect>
                                  </p:childTnLst>
                                </p:cTn>
                              </p:par>
                            </p:childTnLst>
                          </p:cTn>
                        </p:par>
                        <p:par>
                          <p:cTn id="16" fill="hold">
                            <p:stCondLst>
                              <p:cond delay="1500"/>
                            </p:stCondLst>
                            <p:childTnLst>
                              <p:par>
                                <p:cTn id="17" presetID="12" presetClass="entr" presetSubtype="2" fill="hold" nodeType="after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slide(fromRight)">
                                      <p:cBhvr>
                                        <p:cTn id="19"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p:cTn id="20" fill="hold" display="0">
                  <p:stCondLst>
                    <p:cond delay="indefinite"/>
                  </p:stCondLst>
                  <p:endCondLst>
                    <p:cond evt="onNext" delay="0">
                      <p:tgtEl>
                        <p:sldTgt/>
                      </p:tgtEl>
                    </p:cond>
                    <p:cond evt="onPrev" delay="0">
                      <p:tgtEl>
                        <p:sldTgt/>
                      </p:tgtEl>
                    </p:cond>
                    <p:cond evt="onStopAudio" delay="0">
                      <p:tgtEl>
                        <p:sldTgt/>
                      </p:tgtEl>
                    </p:cond>
                  </p:endCondLst>
                </p:cTn>
                <p:tgtEl>
                  <p:spTgt spid="11"/>
                </p:tgtEl>
              </p:cMediaNode>
            </p:audio>
            <p:seq concurrent="1" nextAc="seek">
              <p:cTn id="21" restart="whenNotActive" fill="hold" evtFilter="cancelBubble" nodeType="interactiveSeq">
                <p:stCondLst>
                  <p:cond evt="onClick" delay="0">
                    <p:tgtEl>
                      <p:spTgt spid="14"/>
                    </p:tgtEl>
                  </p:cond>
                </p:stCondLst>
                <p:endSync evt="end" delay="0">
                  <p:rtn val="all"/>
                </p:endSync>
                <p:childTnLst>
                  <p:par>
                    <p:cTn id="22" fill="hold">
                      <p:stCondLst>
                        <p:cond delay="0"/>
                      </p:stCondLst>
                      <p:childTnLst>
                        <p:par>
                          <p:cTn id="23" fill="hold">
                            <p:stCondLst>
                              <p:cond delay="0"/>
                            </p:stCondLst>
                            <p:childTnLst>
                              <p:par>
                                <p:cTn id="24" presetID="2" presetClass="mediacall" presetSubtype="0" fill="hold" nodeType="clickEffect">
                                  <p:stCondLst>
                                    <p:cond delay="0"/>
                                  </p:stCondLst>
                                  <p:childTnLst>
                                    <p:cmd type="call" cmd="togglePause">
                                      <p:cBhvr>
                                        <p:cTn id="25" dur="1" fill="hold"/>
                                        <p:tgtEl>
                                          <p:spTgt spid="11"/>
                                        </p:tgtEl>
                                      </p:cBhvr>
                                    </p:cmd>
                                  </p:childTnLst>
                                </p:cTn>
                              </p:par>
                            </p:childTnLst>
                          </p:cTn>
                        </p:par>
                      </p:childTnLst>
                    </p:cTn>
                  </p:par>
                </p:childTnLst>
              </p:cTn>
              <p:nextCondLst>
                <p:cond evt="onClick" delay="0">
                  <p:tgtEl>
                    <p:spTgt spid="14"/>
                  </p:tgtEl>
                </p:cond>
              </p:nextCondLst>
            </p:seq>
            <p:seq concurrent="1" nextAc="seek">
              <p:cTn id="26" restart="whenNotActive" fill="hold" evtFilter="cancelBubble" nodeType="interactiveSeq">
                <p:stCondLst>
                  <p:cond evt="onClick" delay="0">
                    <p:tgtEl>
                      <p:spTgt spid="13"/>
                    </p:tgtEl>
                  </p:cond>
                </p:stCondLst>
                <p:endSync evt="end" delay="0">
                  <p:rtn val="all"/>
                </p:endSync>
                <p:childTnLst>
                  <p:par>
                    <p:cTn id="27" fill="hold">
                      <p:stCondLst>
                        <p:cond delay="0"/>
                      </p:stCondLst>
                      <p:childTnLst>
                        <p:par>
                          <p:cTn id="28" fill="hold">
                            <p:stCondLst>
                              <p:cond delay="0"/>
                            </p:stCondLst>
                            <p:childTnLst>
                              <p:par>
                                <p:cTn id="29" presetID="1" presetClass="mediacall" presetSubtype="0" fill="hold" nodeType="clickEffect">
                                  <p:stCondLst>
                                    <p:cond delay="0"/>
                                  </p:stCondLst>
                                  <p:childTnLst>
                                    <p:cmd type="call" cmd="play">
                                      <p:cBhvr>
                                        <p:cTn id="30" dur="1" fill="hold"/>
                                        <p:tgtEl>
                                          <p:spTgt spid="11"/>
                                        </p:tgtEl>
                                      </p:cBhvr>
                                    </p:cmd>
                                  </p:childTnLst>
                                </p:cTn>
                              </p:par>
                            </p:childTnLst>
                          </p:cTn>
                        </p:par>
                      </p:childTnLst>
                    </p:cTn>
                  </p:par>
                </p:childTnLst>
              </p:cTn>
              <p:nextCondLst>
                <p:cond evt="onClick" delay="0">
                  <p:tgtEl>
                    <p:spTgt spid="13"/>
                  </p:tgtEl>
                </p:cond>
              </p:nextCondLst>
            </p:seq>
            <p:seq concurrent="1" nextAc="seek">
              <p:cTn id="31" restart="whenNotActive" fill="hold" evtFilter="cancelBubble" nodeType="interactiveSeq">
                <p:stCondLst>
                  <p:cond evt="onClick" delay="0">
                    <p:tgtEl>
                      <p:spTgt spid="15"/>
                    </p:tgtEl>
                  </p:cond>
                </p:stCondLst>
                <p:endSync evt="end" delay="0">
                  <p:rtn val="all"/>
                </p:endSync>
                <p:childTnLst>
                  <p:par>
                    <p:cTn id="32" fill="hold">
                      <p:stCondLst>
                        <p:cond delay="0"/>
                      </p:stCondLst>
                      <p:childTnLst>
                        <p:par>
                          <p:cTn id="33" fill="hold">
                            <p:stCondLst>
                              <p:cond delay="0"/>
                            </p:stCondLst>
                            <p:childTnLst>
                              <p:par>
                                <p:cTn id="34" presetID="3" presetClass="mediacall" presetSubtype="0" fill="hold" nodeType="clickEffect">
                                  <p:stCondLst>
                                    <p:cond delay="0"/>
                                  </p:stCondLst>
                                  <p:childTnLst>
                                    <p:cmd type="call" cmd="stop">
                                      <p:cBhvr>
                                        <p:cTn id="35" dur="1" fill="hold"/>
                                        <p:tgtEl>
                                          <p:spTgt spid="11"/>
                                        </p:tgtEl>
                                      </p:cBhvr>
                                    </p:cmd>
                                  </p:childTnLst>
                                </p:cTn>
                              </p:par>
                            </p:childTnLst>
                          </p:cTn>
                        </p:par>
                      </p:childTnLst>
                    </p:cTn>
                  </p:par>
                </p:childTnLst>
              </p:cTn>
              <p:nextCondLst>
                <p:cond evt="onClick" delay="0">
                  <p:tgtEl>
                    <p:spTgt spid="15"/>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7" descr="C:\Users\CC\Desktop\播放.png"/>
          <p:cNvPicPr>
            <a:picLocks noChangeAspect="1" noChangeArrowheads="1"/>
          </p:cNvPicPr>
          <p:nvPr/>
        </p:nvPicPr>
        <p:blipFill>
          <a:blip r:embed="rId4" cstate="print"/>
          <a:srcRect/>
          <a:stretch>
            <a:fillRect/>
          </a:stretch>
        </p:blipFill>
        <p:spPr bwMode="auto">
          <a:xfrm>
            <a:off x="8636063" y="1643050"/>
            <a:ext cx="507937" cy="482540"/>
          </a:xfrm>
          <a:prstGeom prst="rect">
            <a:avLst/>
          </a:prstGeom>
          <a:noFill/>
        </p:spPr>
      </p:pic>
      <p:pic>
        <p:nvPicPr>
          <p:cNvPr id="14" name="Picture 8" descr="C:\Users\CC\Desktop\暂停.png"/>
          <p:cNvPicPr>
            <a:picLocks noChangeAspect="1" noChangeArrowheads="1"/>
          </p:cNvPicPr>
          <p:nvPr/>
        </p:nvPicPr>
        <p:blipFill>
          <a:blip r:embed="rId5" cstate="print"/>
          <a:srcRect/>
          <a:stretch>
            <a:fillRect/>
          </a:stretch>
        </p:blipFill>
        <p:spPr bwMode="auto">
          <a:xfrm>
            <a:off x="8636063" y="2162696"/>
            <a:ext cx="507937" cy="482540"/>
          </a:xfrm>
          <a:prstGeom prst="rect">
            <a:avLst/>
          </a:prstGeom>
          <a:noFill/>
        </p:spPr>
      </p:pic>
      <p:pic>
        <p:nvPicPr>
          <p:cNvPr id="15" name="Picture 9" descr="C:\Users\CC\Desktop\停止.png"/>
          <p:cNvPicPr>
            <a:picLocks noChangeAspect="1" noChangeArrowheads="1"/>
          </p:cNvPicPr>
          <p:nvPr/>
        </p:nvPicPr>
        <p:blipFill>
          <a:blip r:embed="rId6" cstate="print"/>
          <a:srcRect/>
          <a:stretch>
            <a:fillRect/>
          </a:stretch>
        </p:blipFill>
        <p:spPr bwMode="auto">
          <a:xfrm>
            <a:off x="8636063" y="2682342"/>
            <a:ext cx="507937" cy="482540"/>
          </a:xfrm>
          <a:prstGeom prst="rect">
            <a:avLst/>
          </a:prstGeom>
          <a:noFill/>
        </p:spPr>
      </p:pic>
      <p:pic>
        <p:nvPicPr>
          <p:cNvPr id="16" name="Picture 10" descr="C:\Users\CC\Desktop\链接.png">
            <a:hlinkClick r:id="rId7" action="ppaction://hlinkfile"/>
          </p:cNvPr>
          <p:cNvPicPr>
            <a:picLocks noChangeAspect="1" noChangeArrowheads="1"/>
          </p:cNvPicPr>
          <p:nvPr/>
        </p:nvPicPr>
        <p:blipFill>
          <a:blip r:embed="rId8" cstate="print"/>
          <a:srcRect/>
          <a:stretch>
            <a:fillRect/>
          </a:stretch>
        </p:blipFill>
        <p:spPr bwMode="auto">
          <a:xfrm>
            <a:off x="8636063" y="3201988"/>
            <a:ext cx="507937" cy="482540"/>
          </a:xfrm>
          <a:prstGeom prst="rect">
            <a:avLst/>
          </a:prstGeom>
          <a:noFill/>
        </p:spPr>
      </p:pic>
      <p:sp>
        <p:nvSpPr>
          <p:cNvPr id="12" name="TextBox 11"/>
          <p:cNvSpPr txBox="1"/>
          <p:nvPr/>
        </p:nvSpPr>
        <p:spPr>
          <a:xfrm>
            <a:off x="539388" y="720000"/>
            <a:ext cx="8104578" cy="461665"/>
          </a:xfrm>
          <a:prstGeom prst="rect">
            <a:avLst/>
          </a:prstGeom>
          <a:noFill/>
        </p:spPr>
        <p:txBody>
          <a:bodyPr wrap="square" rtlCol="0">
            <a:spAutoFit/>
          </a:bodyPr>
          <a:lstStyle/>
          <a:p>
            <a:pPr lvl="0"/>
            <a:r>
              <a:rPr lang="en-US" altLang="zh-CN" sz="2400" b="1" i="1" dirty="0" smtClean="0">
                <a:solidFill>
                  <a:srgbClr val="333333"/>
                </a:solidFill>
                <a:latin typeface="Arial" panose="020B0604020202020204" pitchFamily="34" charset="0"/>
                <a:ea typeface="Times New Roman" panose="02020603050405020304" pitchFamily="18" charset="0"/>
                <a:cs typeface="Arial" panose="020B0604020202020204" pitchFamily="34" charset="0"/>
              </a:rPr>
              <a:t>Critical Reception</a:t>
            </a:r>
            <a:endParaRPr lang="en-US" altLang="zh-CN" sz="2400" b="1" i="1" dirty="0">
              <a:solidFill>
                <a:srgbClr val="333333"/>
              </a:solidFill>
              <a:latin typeface="Arial" panose="020B0604020202020204" pitchFamily="34" charset="0"/>
              <a:ea typeface="Times New Roman" panose="02020603050405020304" pitchFamily="18" charset="0"/>
              <a:cs typeface="Arial" panose="020B0604020202020204" pitchFamily="34" charset="0"/>
            </a:endParaRPr>
          </a:p>
        </p:txBody>
      </p:sp>
      <p:sp>
        <p:nvSpPr>
          <p:cNvPr id="9" name="TextBox 8"/>
          <p:cNvSpPr txBox="1"/>
          <p:nvPr/>
        </p:nvSpPr>
        <p:spPr>
          <a:xfrm>
            <a:off x="539388" y="1327408"/>
            <a:ext cx="8104578" cy="4935967"/>
          </a:xfrm>
          <a:prstGeom prst="rect">
            <a:avLst/>
          </a:prstGeom>
          <a:noFill/>
        </p:spPr>
        <p:txBody>
          <a:bodyPr wrap="square" rtlCol="0">
            <a:spAutoFit/>
          </a:bodyPr>
          <a:lstStyle/>
          <a:p>
            <a:pPr lvl="0" algn="just">
              <a:lnSpc>
                <a:spcPct val="110000"/>
              </a:lnSpc>
            </a:pPr>
            <a:r>
              <a:rPr lang="en-US" altLang="zh-CN" sz="2400" dirty="0" smtClean="0">
                <a:solidFill>
                  <a:srgbClr val="333333"/>
                </a:solidFill>
                <a:latin typeface="Arial" panose="020B0604020202020204" pitchFamily="34" charset="0"/>
                <a:ea typeface="Times New Roman" panose="02020603050405020304" pitchFamily="18" charset="0"/>
                <a:cs typeface="Arial" panose="020B0604020202020204" pitchFamily="34" charset="0"/>
              </a:rPr>
              <a:t>17  </a:t>
            </a:r>
            <a:r>
              <a:rPr lang="en-US" altLang="zh-CN" sz="2400" i="1" dirty="0" smtClean="0">
                <a:solidFill>
                  <a:srgbClr val="333333"/>
                </a:solidFill>
                <a:latin typeface="Arial" panose="020B0604020202020204" pitchFamily="34" charset="0"/>
                <a:ea typeface="Times New Roman" panose="02020603050405020304" pitchFamily="18" charset="0"/>
                <a:cs typeface="Arial" panose="020B0604020202020204" pitchFamily="34" charset="0"/>
              </a:rPr>
              <a:t>The Starry Night</a:t>
            </a:r>
            <a:r>
              <a:rPr lang="en-US" altLang="zh-CN" sz="2400" dirty="0" smtClean="0">
                <a:solidFill>
                  <a:srgbClr val="333333"/>
                </a:solidFill>
                <a:latin typeface="Arial" panose="020B0604020202020204" pitchFamily="34" charset="0"/>
                <a:ea typeface="Times New Roman" panose="02020603050405020304" pitchFamily="18" charset="0"/>
                <a:cs typeface="Arial" panose="020B0604020202020204" pitchFamily="34" charset="0"/>
              </a:rPr>
              <a:t> has been widely </a:t>
            </a:r>
            <a:r>
              <a:rPr lang="en-US" altLang="zh-CN" sz="2400" u="sng" dirty="0" smtClean="0">
                <a:solidFill>
                  <a:srgbClr val="F79646"/>
                </a:solidFill>
                <a:latin typeface="Arial" panose="020B0604020202020204" pitchFamily="34" charset="0"/>
                <a:ea typeface="Times New Roman" panose="02020603050405020304" pitchFamily="18" charset="0"/>
                <a:cs typeface="Arial" panose="020B0604020202020204" pitchFamily="34" charset="0"/>
              </a:rPr>
              <a:t>hailed</a:t>
            </a:r>
            <a:r>
              <a:rPr lang="en-US" altLang="zh-CN" sz="2400" dirty="0" smtClean="0">
                <a:solidFill>
                  <a:srgbClr val="333333"/>
                </a:solidFill>
                <a:latin typeface="Arial" panose="020B0604020202020204" pitchFamily="34" charset="0"/>
                <a:ea typeface="Times New Roman" panose="02020603050405020304" pitchFamily="18" charset="0"/>
                <a:cs typeface="Arial" panose="020B0604020202020204" pitchFamily="34" charset="0"/>
              </a:rPr>
              <a:t> as a masterpiece, and is perceived by many critics as the painting created </a:t>
            </a:r>
            <a:r>
              <a:rPr lang="en-US" altLang="zh-CN" sz="2400" u="sng" dirty="0" smtClean="0">
                <a:solidFill>
                  <a:srgbClr val="F79646"/>
                </a:solidFill>
                <a:latin typeface="Arial" panose="020B0604020202020204" pitchFamily="34" charset="0"/>
                <a:ea typeface="Times New Roman" panose="02020603050405020304" pitchFamily="18" charset="0"/>
                <a:cs typeface="Arial" panose="020B0604020202020204" pitchFamily="34" charset="0"/>
              </a:rPr>
              <a:t>at the height of</a:t>
            </a:r>
            <a:r>
              <a:rPr lang="en-US" altLang="zh-CN" sz="2400" dirty="0" smtClean="0">
                <a:solidFill>
                  <a:srgbClr val="F79646"/>
                </a:solidFill>
                <a:latin typeface="Arial" panose="020B0604020202020204" pitchFamily="34" charset="0"/>
                <a:ea typeface="Times New Roman" panose="02020603050405020304" pitchFamily="18" charset="0"/>
                <a:cs typeface="Arial" panose="020B0604020202020204" pitchFamily="34" charset="0"/>
              </a:rPr>
              <a:t> </a:t>
            </a:r>
            <a:r>
              <a:rPr lang="en-US" altLang="zh-CN" sz="2400" dirty="0" smtClean="0">
                <a:solidFill>
                  <a:srgbClr val="333333"/>
                </a:solidFill>
                <a:latin typeface="Arial" panose="020B0604020202020204" pitchFamily="34" charset="0"/>
                <a:ea typeface="Times New Roman" panose="02020603050405020304" pitchFamily="18" charset="0"/>
                <a:cs typeface="Arial" panose="020B0604020202020204" pitchFamily="34" charset="0"/>
              </a:rPr>
              <a:t>Van Gogh’s career. </a:t>
            </a:r>
            <a:r>
              <a:rPr lang="en-US" altLang="zh-CN" sz="2400" u="sng" dirty="0" smtClean="0">
                <a:solidFill>
                  <a:srgbClr val="0C9CDB"/>
                </a:solidFill>
                <a:latin typeface="Arial" panose="020B0604020202020204" pitchFamily="34" charset="0"/>
                <a:ea typeface="Times New Roman" panose="02020603050405020304" pitchFamily="18" charset="0"/>
                <a:cs typeface="Arial" panose="020B0604020202020204" pitchFamily="34" charset="0"/>
              </a:rPr>
              <a:t>Its bold brushwork and vivid colors contrasting with the dark tones of the night sky are believed to symbolize Van Gogh’s frame of mind and his search for hope during a time of great illness.</a:t>
            </a:r>
            <a:r>
              <a:rPr lang="en-US" altLang="zh-CN" sz="2400" dirty="0" smtClean="0">
                <a:solidFill>
                  <a:srgbClr val="333333"/>
                </a:solidFill>
                <a:latin typeface="Arial" panose="020B0604020202020204" pitchFamily="34" charset="0"/>
                <a:ea typeface="Times New Roman" panose="02020603050405020304" pitchFamily="18" charset="0"/>
                <a:cs typeface="Arial" panose="020B0604020202020204" pitchFamily="34" charset="0"/>
              </a:rPr>
              <a:t> Unlike his previous works, Van Gogh created it from memory and not from reality. </a:t>
            </a:r>
            <a:r>
              <a:rPr lang="en-US" altLang="zh-CN" sz="2400" u="sng" dirty="0" smtClean="0">
                <a:solidFill>
                  <a:srgbClr val="0C9CDB"/>
                </a:solidFill>
                <a:latin typeface="Arial" panose="020B0604020202020204" pitchFamily="34" charset="0"/>
                <a:ea typeface="Times New Roman" panose="02020603050405020304" pitchFamily="18" charset="0"/>
                <a:cs typeface="Arial" panose="020B0604020202020204" pitchFamily="34" charset="0"/>
              </a:rPr>
              <a:t>Disregarding the Impressionist principle of truth to nature and </a:t>
            </a:r>
            <a:r>
              <a:rPr lang="en-US" altLang="zh-CN" sz="2400" u="sng" dirty="0" smtClean="0">
                <a:solidFill>
                  <a:srgbClr val="F79646"/>
                </a:solidFill>
                <a:latin typeface="Arial" panose="020B0604020202020204" pitchFamily="34" charset="0"/>
                <a:ea typeface="Times New Roman" panose="02020603050405020304" pitchFamily="18" charset="0"/>
                <a:cs typeface="Arial" panose="020B0604020202020204" pitchFamily="34" charset="0"/>
              </a:rPr>
              <a:t>opting</a:t>
            </a:r>
            <a:r>
              <a:rPr lang="en-US" altLang="zh-CN" sz="2400" u="sng" dirty="0" smtClean="0">
                <a:solidFill>
                  <a:srgbClr val="0C9CDB"/>
                </a:solidFill>
                <a:latin typeface="Arial" panose="020B0604020202020204" pitchFamily="34" charset="0"/>
                <a:ea typeface="Times New Roman" panose="02020603050405020304" pitchFamily="18" charset="0"/>
                <a:cs typeface="Arial" panose="020B0604020202020204" pitchFamily="34" charset="0"/>
              </a:rPr>
              <a:t> for a feeling of restlessness and vibrant color resulted in Van Gogh’s work becoming a benchmark for later Expressionist artwork.</a:t>
            </a:r>
            <a:endParaRPr lang="en-US" altLang="zh-CN" sz="2400" u="sng" dirty="0">
              <a:solidFill>
                <a:srgbClr val="0C9CDB"/>
              </a:solidFill>
              <a:latin typeface="Arial" panose="020B0604020202020204" pitchFamily="34" charset="0"/>
              <a:ea typeface="Times New Roman" panose="02020603050405020304" pitchFamily="18" charset="0"/>
              <a:cs typeface="Arial" panose="020B0604020202020204" pitchFamily="34" charset="0"/>
            </a:endParaRPr>
          </a:p>
        </p:txBody>
      </p:sp>
      <p:sp>
        <p:nvSpPr>
          <p:cNvPr id="10" name="矩形 9">
            <a:hlinkClick r:id="rId9" action="ppaction://hlinksldjump"/>
          </p:cNvPr>
          <p:cNvSpPr/>
          <p:nvPr/>
        </p:nvSpPr>
        <p:spPr>
          <a:xfrm>
            <a:off x="6660232" y="1412776"/>
            <a:ext cx="1152128" cy="360040"/>
          </a:xfrm>
          <a:prstGeom prst="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hlinkClick r:id="rId10" action="ppaction://hlinksldjump"/>
          </p:cNvPr>
          <p:cNvSpPr/>
          <p:nvPr/>
        </p:nvSpPr>
        <p:spPr>
          <a:xfrm>
            <a:off x="2915816" y="2204864"/>
            <a:ext cx="2376264" cy="360040"/>
          </a:xfrm>
          <a:prstGeom prst="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a:hlinkClick r:id="rId11" action="ppaction://hlinksldjump"/>
          </p:cNvPr>
          <p:cNvSpPr/>
          <p:nvPr/>
        </p:nvSpPr>
        <p:spPr>
          <a:xfrm>
            <a:off x="8028384" y="2204864"/>
            <a:ext cx="576064" cy="576064"/>
          </a:xfrm>
          <a:prstGeom prst="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a:hlinkClick r:id="rId11" action="ppaction://hlinksldjump"/>
          </p:cNvPr>
          <p:cNvSpPr/>
          <p:nvPr/>
        </p:nvSpPr>
        <p:spPr>
          <a:xfrm>
            <a:off x="539552" y="2564904"/>
            <a:ext cx="8064896" cy="1224136"/>
          </a:xfrm>
          <a:prstGeom prst="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a:hlinkClick r:id="rId11" action="ppaction://hlinksldjump"/>
          </p:cNvPr>
          <p:cNvSpPr/>
          <p:nvPr/>
        </p:nvSpPr>
        <p:spPr>
          <a:xfrm>
            <a:off x="539552" y="3645024"/>
            <a:ext cx="2952328" cy="504056"/>
          </a:xfrm>
          <a:prstGeom prst="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a:hlinkClick r:id="rId12" action="ppaction://hlinksldjump"/>
          </p:cNvPr>
          <p:cNvSpPr/>
          <p:nvPr/>
        </p:nvSpPr>
        <p:spPr>
          <a:xfrm>
            <a:off x="6804248" y="4149080"/>
            <a:ext cx="1800200" cy="432048"/>
          </a:xfrm>
          <a:prstGeom prst="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a:hlinkClick r:id="rId12" action="ppaction://hlinksldjump"/>
          </p:cNvPr>
          <p:cNvSpPr/>
          <p:nvPr/>
        </p:nvSpPr>
        <p:spPr>
          <a:xfrm>
            <a:off x="611560" y="4581128"/>
            <a:ext cx="8064896" cy="1656184"/>
          </a:xfrm>
          <a:prstGeom prst="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a:hlinkClick r:id="rId13" action="ppaction://hlinksldjump"/>
          </p:cNvPr>
          <p:cNvSpPr/>
          <p:nvPr/>
        </p:nvSpPr>
        <p:spPr>
          <a:xfrm>
            <a:off x="7164288" y="4581128"/>
            <a:ext cx="1080120" cy="432048"/>
          </a:xfrm>
          <a:prstGeom prst="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4" name="Text17.mp3">
            <a:hlinkClick r:id="" action="ppaction://media"/>
          </p:cNvPr>
          <p:cNvPicPr>
            <a:picLocks noRot="1" noChangeAspect="1"/>
          </p:cNvPicPr>
          <p:nvPr>
            <a:audioFile r:link="rId2"/>
            <p:extLst>
              <p:ext uri="{DAA4B4D4-6D71-4841-9C94-3DE7FCFB9230}">
                <p14:media xmlns:p14="http://schemas.microsoft.com/office/powerpoint/2010/main" r:link="rId1"/>
              </p:ext>
            </p:extLst>
          </p:nvPr>
        </p:nvPicPr>
        <p:blipFill>
          <a:blip r:embed="rId14" cstate="print"/>
          <a:stretch>
            <a:fillRect/>
          </a:stretch>
        </p:blipFill>
        <p:spPr>
          <a:xfrm>
            <a:off x="9468544" y="1484784"/>
            <a:ext cx="304800" cy="304800"/>
          </a:xfrm>
          <a:prstGeom prst="rect">
            <a:avLst/>
          </a:prstGeom>
        </p:spPr>
      </p:pic>
      <p:sp>
        <p:nvSpPr>
          <p:cNvPr id="2" name="TextBox 1"/>
          <p:cNvSpPr txBox="1"/>
          <p:nvPr/>
        </p:nvSpPr>
        <p:spPr>
          <a:xfrm>
            <a:off x="2357422" y="29916"/>
            <a:ext cx="5500726" cy="457200"/>
          </a:xfrm>
          <a:prstGeom prst="rect">
            <a:avLst/>
          </a:prstGeom>
          <a:noFill/>
        </p:spPr>
        <p:txBody>
          <a:bodyPr wrap="square" rtlCol="0">
            <a:spAutoFit/>
          </a:bodyPr>
          <a:lstStyle/>
          <a:p>
            <a:pPr>
              <a:spcBef>
                <a:spcPct val="0"/>
              </a:spcBef>
            </a:pPr>
            <a:r>
              <a:rPr lang="en-US" altLang="zh-CN" sz="2400" dirty="0" smtClean="0">
                <a:solidFill>
                  <a:schemeClr val="bg1"/>
                </a:solidFill>
                <a:latin typeface="Arial Rounded MT Bold" pitchFamily="34" charset="0"/>
                <a:cs typeface="Arial" panose="020B0604020202020204" pitchFamily="34" charset="0"/>
              </a:rPr>
              <a:t>The Starry Night</a:t>
            </a:r>
            <a:endParaRPr lang="zh-CN" altLang="en-US" sz="2400" dirty="0" smtClean="0">
              <a:solidFill>
                <a:schemeClr val="bg1"/>
              </a:solidFill>
              <a:latin typeface="Arial Rounded MT Bold" pitchFamily="34" charset="0"/>
              <a:cs typeface="Arial" panose="020B0604020202020204" pitchFamily="34" charset="0"/>
            </a:endParaRPr>
          </a:p>
        </p:txBody>
      </p:sp>
    </p:spTree>
  </p:cSld>
  <p:clrMapOvr>
    <a:masterClrMapping/>
  </p:clrMapOvr>
  <p:transition advClick="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slide(fromRight)">
                                      <p:cBhvr>
                                        <p:cTn id="7" dur="500"/>
                                        <p:tgtEl>
                                          <p:spTgt spid="13"/>
                                        </p:tgtEl>
                                      </p:cBhvr>
                                    </p:animEffect>
                                  </p:childTnLst>
                                </p:cTn>
                              </p:par>
                            </p:childTnLst>
                          </p:cTn>
                        </p:par>
                        <p:par>
                          <p:cTn id="8" fill="hold">
                            <p:stCondLst>
                              <p:cond delay="500"/>
                            </p:stCondLst>
                            <p:childTnLst>
                              <p:par>
                                <p:cTn id="9" presetID="12" presetClass="entr" presetSubtype="2" fill="hold"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slide(fromRight)">
                                      <p:cBhvr>
                                        <p:cTn id="11" dur="500"/>
                                        <p:tgtEl>
                                          <p:spTgt spid="14"/>
                                        </p:tgtEl>
                                      </p:cBhvr>
                                    </p:animEffect>
                                  </p:childTnLst>
                                </p:cTn>
                              </p:par>
                            </p:childTnLst>
                          </p:cTn>
                        </p:par>
                        <p:par>
                          <p:cTn id="12" fill="hold">
                            <p:stCondLst>
                              <p:cond delay="1000"/>
                            </p:stCondLst>
                            <p:childTnLst>
                              <p:par>
                                <p:cTn id="13" presetID="12" presetClass="entr" presetSubtype="2" fill="hold" nodeType="after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slide(fromRight)">
                                      <p:cBhvr>
                                        <p:cTn id="15" dur="500"/>
                                        <p:tgtEl>
                                          <p:spTgt spid="15"/>
                                        </p:tgtEl>
                                      </p:cBhvr>
                                    </p:animEffect>
                                  </p:childTnLst>
                                </p:cTn>
                              </p:par>
                            </p:childTnLst>
                          </p:cTn>
                        </p:par>
                        <p:par>
                          <p:cTn id="16" fill="hold">
                            <p:stCondLst>
                              <p:cond delay="1500"/>
                            </p:stCondLst>
                            <p:childTnLst>
                              <p:par>
                                <p:cTn id="17" presetID="12" presetClass="entr" presetSubtype="2" fill="hold" nodeType="after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slide(fromRight)">
                                      <p:cBhvr>
                                        <p:cTn id="19"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p:cTn id="20" fill="hold" display="0">
                  <p:stCondLst>
                    <p:cond delay="indefinite"/>
                  </p:stCondLst>
                  <p:endCondLst>
                    <p:cond evt="onNext" delay="0">
                      <p:tgtEl>
                        <p:sldTgt/>
                      </p:tgtEl>
                    </p:cond>
                    <p:cond evt="onPrev" delay="0">
                      <p:tgtEl>
                        <p:sldTgt/>
                      </p:tgtEl>
                    </p:cond>
                    <p:cond evt="onStopAudio" delay="0">
                      <p:tgtEl>
                        <p:sldTgt/>
                      </p:tgtEl>
                    </p:cond>
                  </p:endCondLst>
                </p:cTn>
                <p:tgtEl>
                  <p:spTgt spid="24"/>
                </p:tgtEl>
              </p:cMediaNode>
            </p:audio>
            <p:seq concurrent="1" nextAc="seek">
              <p:cTn id="21" restart="whenNotActive" fill="hold" evtFilter="cancelBubble" nodeType="interactiveSeq">
                <p:stCondLst>
                  <p:cond evt="onClick" delay="0">
                    <p:tgtEl>
                      <p:spTgt spid="14"/>
                    </p:tgtEl>
                  </p:cond>
                </p:stCondLst>
                <p:endSync evt="end" delay="0">
                  <p:rtn val="all"/>
                </p:endSync>
                <p:childTnLst>
                  <p:par>
                    <p:cTn id="22" fill="hold">
                      <p:stCondLst>
                        <p:cond delay="0"/>
                      </p:stCondLst>
                      <p:childTnLst>
                        <p:par>
                          <p:cTn id="23" fill="hold">
                            <p:stCondLst>
                              <p:cond delay="0"/>
                            </p:stCondLst>
                            <p:childTnLst>
                              <p:par>
                                <p:cTn id="24" presetID="2" presetClass="mediacall" presetSubtype="0" fill="hold" nodeType="clickEffect">
                                  <p:stCondLst>
                                    <p:cond delay="0"/>
                                  </p:stCondLst>
                                  <p:childTnLst>
                                    <p:cmd type="call" cmd="togglePause">
                                      <p:cBhvr>
                                        <p:cTn id="25" dur="1" fill="hold"/>
                                        <p:tgtEl>
                                          <p:spTgt spid="24"/>
                                        </p:tgtEl>
                                      </p:cBhvr>
                                    </p:cmd>
                                  </p:childTnLst>
                                </p:cTn>
                              </p:par>
                            </p:childTnLst>
                          </p:cTn>
                        </p:par>
                      </p:childTnLst>
                    </p:cTn>
                  </p:par>
                </p:childTnLst>
              </p:cTn>
              <p:nextCondLst>
                <p:cond evt="onClick" delay="0">
                  <p:tgtEl>
                    <p:spTgt spid="14"/>
                  </p:tgtEl>
                </p:cond>
              </p:nextCondLst>
            </p:seq>
            <p:seq concurrent="1" nextAc="seek">
              <p:cTn id="26" restart="whenNotActive" fill="hold" evtFilter="cancelBubble" nodeType="interactiveSeq">
                <p:stCondLst>
                  <p:cond evt="onClick" delay="0">
                    <p:tgtEl>
                      <p:spTgt spid="13"/>
                    </p:tgtEl>
                  </p:cond>
                </p:stCondLst>
                <p:endSync evt="end" delay="0">
                  <p:rtn val="all"/>
                </p:endSync>
                <p:childTnLst>
                  <p:par>
                    <p:cTn id="27" fill="hold">
                      <p:stCondLst>
                        <p:cond delay="0"/>
                      </p:stCondLst>
                      <p:childTnLst>
                        <p:par>
                          <p:cTn id="28" fill="hold">
                            <p:stCondLst>
                              <p:cond delay="0"/>
                            </p:stCondLst>
                            <p:childTnLst>
                              <p:par>
                                <p:cTn id="29" presetID="1" presetClass="mediacall" presetSubtype="0" fill="hold" nodeType="clickEffect">
                                  <p:stCondLst>
                                    <p:cond delay="0"/>
                                  </p:stCondLst>
                                  <p:childTnLst>
                                    <p:cmd type="call" cmd="play">
                                      <p:cBhvr>
                                        <p:cTn id="30" dur="1" fill="hold"/>
                                        <p:tgtEl>
                                          <p:spTgt spid="24"/>
                                        </p:tgtEl>
                                      </p:cBhvr>
                                    </p:cmd>
                                  </p:childTnLst>
                                </p:cTn>
                              </p:par>
                            </p:childTnLst>
                          </p:cTn>
                        </p:par>
                      </p:childTnLst>
                    </p:cTn>
                  </p:par>
                </p:childTnLst>
              </p:cTn>
              <p:nextCondLst>
                <p:cond evt="onClick" delay="0">
                  <p:tgtEl>
                    <p:spTgt spid="13"/>
                  </p:tgtEl>
                </p:cond>
              </p:nextCondLst>
            </p:seq>
            <p:seq concurrent="1" nextAc="seek">
              <p:cTn id="31" restart="whenNotActive" fill="hold" evtFilter="cancelBubble" nodeType="interactiveSeq">
                <p:stCondLst>
                  <p:cond evt="onClick" delay="0">
                    <p:tgtEl>
                      <p:spTgt spid="15"/>
                    </p:tgtEl>
                  </p:cond>
                </p:stCondLst>
                <p:endSync evt="end" delay="0">
                  <p:rtn val="all"/>
                </p:endSync>
                <p:childTnLst>
                  <p:par>
                    <p:cTn id="32" fill="hold">
                      <p:stCondLst>
                        <p:cond delay="0"/>
                      </p:stCondLst>
                      <p:childTnLst>
                        <p:par>
                          <p:cTn id="33" fill="hold">
                            <p:stCondLst>
                              <p:cond delay="0"/>
                            </p:stCondLst>
                            <p:childTnLst>
                              <p:par>
                                <p:cTn id="34" presetID="3" presetClass="mediacall" presetSubtype="0" fill="hold" nodeType="clickEffect">
                                  <p:stCondLst>
                                    <p:cond delay="0"/>
                                  </p:stCondLst>
                                  <p:childTnLst>
                                    <p:cmd type="call" cmd="stop">
                                      <p:cBhvr>
                                        <p:cTn id="35" dur="1" fill="hold"/>
                                        <p:tgtEl>
                                          <p:spTgt spid="24"/>
                                        </p:tgtEl>
                                      </p:cBhvr>
                                    </p:cmd>
                                  </p:childTnLst>
                                </p:cTn>
                              </p:par>
                            </p:childTnLst>
                          </p:cTn>
                        </p:par>
                      </p:childTnLst>
                    </p:cTn>
                  </p:par>
                </p:childTnLst>
              </p:cTn>
              <p:nextCondLst>
                <p:cond evt="onClick" delay="0">
                  <p:tgtEl>
                    <p:spTgt spid="15"/>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357422" y="29916"/>
            <a:ext cx="5500726" cy="457200"/>
          </a:xfrm>
          <a:prstGeom prst="rect">
            <a:avLst/>
          </a:prstGeom>
          <a:noFill/>
        </p:spPr>
        <p:txBody>
          <a:bodyPr wrap="square" rtlCol="0">
            <a:spAutoFit/>
          </a:bodyPr>
          <a:lstStyle/>
          <a:p>
            <a:pPr>
              <a:spcBef>
                <a:spcPct val="0"/>
              </a:spcBef>
            </a:pPr>
            <a:r>
              <a:rPr lang="en-US" altLang="zh-CN" sz="2400" dirty="0" smtClean="0">
                <a:solidFill>
                  <a:schemeClr val="bg1"/>
                </a:solidFill>
                <a:latin typeface="Arial Rounded MT Bold" pitchFamily="34" charset="0"/>
                <a:cs typeface="Arial" panose="020B0604020202020204" pitchFamily="34" charset="0"/>
              </a:rPr>
              <a:t>The Starry Night</a:t>
            </a:r>
            <a:endParaRPr lang="zh-CN" altLang="en-US" sz="2400" dirty="0" smtClean="0">
              <a:solidFill>
                <a:schemeClr val="bg1"/>
              </a:solidFill>
              <a:latin typeface="Arial Rounded MT Bold" pitchFamily="34" charset="0"/>
              <a:cs typeface="Arial" panose="020B0604020202020204" pitchFamily="34" charset="0"/>
            </a:endParaRPr>
          </a:p>
        </p:txBody>
      </p:sp>
      <p:sp>
        <p:nvSpPr>
          <p:cNvPr id="4" name="TextBox 3"/>
          <p:cNvSpPr txBox="1"/>
          <p:nvPr/>
        </p:nvSpPr>
        <p:spPr>
          <a:xfrm>
            <a:off x="3081849" y="720000"/>
            <a:ext cx="2980304" cy="523220"/>
          </a:xfrm>
          <a:prstGeom prst="rect">
            <a:avLst/>
          </a:prstGeom>
          <a:noFill/>
        </p:spPr>
        <p:txBody>
          <a:bodyPr wrap="none" rtlCol="0">
            <a:spAutoFit/>
          </a:bodyPr>
          <a:lstStyle/>
          <a:p>
            <a:pPr algn="ctr">
              <a:spcBef>
                <a:spcPct val="0"/>
              </a:spcBef>
            </a:pPr>
            <a:r>
              <a:rPr lang="en-US" altLang="zh-CN" sz="2800" b="1" dirty="0" smtClean="0">
                <a:solidFill>
                  <a:srgbClr val="333333"/>
                </a:solidFill>
                <a:latin typeface="Arial" panose="020B0604020202020204" pitchFamily="34" charset="0"/>
                <a:ea typeface="宋体" panose="02010600030101010101" pitchFamily="2" charset="-122"/>
                <a:cs typeface="Arial" panose="020B0604020202020204" pitchFamily="34" charset="0"/>
              </a:rPr>
              <a:t>The Starry Night</a:t>
            </a:r>
            <a:endParaRPr lang="zh-CN" altLang="en-US" sz="2800" dirty="0" smtClean="0">
              <a:solidFill>
                <a:srgbClr val="333333"/>
              </a:solidFill>
              <a:latin typeface="Arial" panose="020B0604020202020204" pitchFamily="34" charset="0"/>
              <a:cs typeface="Arial" panose="020B0604020202020204" pitchFamily="34" charset="0"/>
            </a:endParaRPr>
          </a:p>
        </p:txBody>
      </p:sp>
      <p:sp>
        <p:nvSpPr>
          <p:cNvPr id="7" name="TextBox 6">
            <a:hlinkClick r:id="rId2" action="ppaction://hlinksldjump"/>
          </p:cNvPr>
          <p:cNvSpPr txBox="1"/>
          <p:nvPr/>
        </p:nvSpPr>
        <p:spPr>
          <a:xfrm>
            <a:off x="3131840" y="3140968"/>
            <a:ext cx="1872208" cy="369332"/>
          </a:xfrm>
          <a:prstGeom prst="rect">
            <a:avLst/>
          </a:prstGeom>
          <a:solidFill>
            <a:schemeClr val="accent1">
              <a:alpha val="0"/>
            </a:schemeClr>
          </a:solidFill>
        </p:spPr>
        <p:txBody>
          <a:bodyPr wrap="square" rtlCol="0">
            <a:spAutoFit/>
          </a:bodyPr>
          <a:lstStyle/>
          <a:p>
            <a:endParaRPr lang="zh-CN" altLang="en-US" dirty="0"/>
          </a:p>
        </p:txBody>
      </p:sp>
      <p:sp>
        <p:nvSpPr>
          <p:cNvPr id="8" name="TextBox 7">
            <a:hlinkClick r:id="rId3" action="ppaction://hlinksldjump"/>
          </p:cNvPr>
          <p:cNvSpPr txBox="1"/>
          <p:nvPr/>
        </p:nvSpPr>
        <p:spPr>
          <a:xfrm>
            <a:off x="5076056" y="3573016"/>
            <a:ext cx="1872208" cy="369332"/>
          </a:xfrm>
          <a:prstGeom prst="rect">
            <a:avLst/>
          </a:prstGeom>
          <a:solidFill>
            <a:schemeClr val="accent1">
              <a:alpha val="0"/>
            </a:schemeClr>
          </a:solidFill>
        </p:spPr>
        <p:txBody>
          <a:bodyPr wrap="square" rtlCol="0">
            <a:spAutoFit/>
          </a:bodyPr>
          <a:lstStyle/>
          <a:p>
            <a:endParaRPr lang="zh-CN" altLang="en-US" dirty="0"/>
          </a:p>
        </p:txBody>
      </p:sp>
      <p:pic>
        <p:nvPicPr>
          <p:cNvPr id="15" name="图片 14"/>
          <p:cNvPicPr>
            <a:picLocks noChangeAspect="1"/>
          </p:cNvPicPr>
          <p:nvPr/>
        </p:nvPicPr>
        <p:blipFill>
          <a:blip r:embed="rId4" cstate="print"/>
          <a:stretch>
            <a:fillRect/>
          </a:stretch>
        </p:blipFill>
        <p:spPr>
          <a:xfrm>
            <a:off x="1471930" y="1373723"/>
            <a:ext cx="6200140" cy="4647565"/>
          </a:xfrm>
          <a:prstGeom prst="rect">
            <a:avLst/>
          </a:prstGeom>
        </p:spPr>
      </p:pic>
      <p:pic>
        <p:nvPicPr>
          <p:cNvPr id="14" name="Picture 10" descr="C:\Users\CC\Desktop\链接.png">
            <a:hlinkClick r:id="rId5" action="ppaction://hlinkfile"/>
          </p:cNvPr>
          <p:cNvPicPr>
            <a:picLocks noChangeAspect="1" noChangeArrowheads="1"/>
          </p:cNvPicPr>
          <p:nvPr/>
        </p:nvPicPr>
        <p:blipFill>
          <a:blip r:embed="rId6" cstate="print"/>
          <a:srcRect/>
          <a:stretch>
            <a:fillRect/>
          </a:stretch>
        </p:blipFill>
        <p:spPr bwMode="auto">
          <a:xfrm>
            <a:off x="2555776" y="764704"/>
            <a:ext cx="432139" cy="410532"/>
          </a:xfrm>
          <a:prstGeom prst="rect">
            <a:avLst/>
          </a:prstGeom>
          <a:noFill/>
        </p:spPr>
      </p:pic>
    </p:spTree>
  </p:cSld>
  <p:clrMapOvr>
    <a:masterClrMapping/>
  </p:clrMapOvr>
  <p:transition advClick="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slide(fromRight)">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39388" y="720000"/>
            <a:ext cx="8104578" cy="1596014"/>
          </a:xfrm>
          <a:prstGeom prst="rect">
            <a:avLst/>
          </a:prstGeom>
          <a:noFill/>
        </p:spPr>
        <p:txBody>
          <a:bodyPr wrap="square" rtlCol="0">
            <a:spAutoFit/>
          </a:bodyPr>
          <a:lstStyle/>
          <a:p>
            <a:pPr marL="342900" lvl="0" indent="-342900" algn="just" eaLnBrk="0" fontAlgn="base" hangingPunct="0">
              <a:lnSpc>
                <a:spcPct val="120000"/>
              </a:lnSpc>
              <a:spcBef>
                <a:spcPts val="2000"/>
              </a:spcBef>
              <a:spcAft>
                <a:spcPct val="0"/>
              </a:spcAft>
              <a:buClr>
                <a:schemeClr val="accent1"/>
              </a:buClr>
              <a:buSzPct val="90000"/>
              <a:defRPr/>
            </a:pPr>
            <a:r>
              <a:rPr kumimoji="1" lang="en-US" altLang="zh-CN" sz="2800" dirty="0" smtClean="0">
                <a:solidFill>
                  <a:srgbClr val="333333"/>
                </a:solidFill>
                <a:latin typeface="Arial" panose="020B0604020202020204" pitchFamily="34" charset="0"/>
                <a:ea typeface="宋体" panose="02010600030101010101" pitchFamily="2" charset="-122"/>
                <a:cs typeface="Arial" panose="020B0604020202020204" pitchFamily="34" charset="0"/>
              </a:rPr>
              <a:t>1.	</a:t>
            </a:r>
            <a:r>
              <a:rPr kumimoji="1" lang="en-US" altLang="zh-CN" sz="2800" i="1" dirty="0" smtClean="0">
                <a:solidFill>
                  <a:srgbClr val="333333"/>
                </a:solidFill>
                <a:latin typeface="Arial" panose="020B0604020202020204" pitchFamily="34" charset="0"/>
                <a:ea typeface="宋体" panose="02010600030101010101" pitchFamily="2" charset="-122"/>
                <a:cs typeface="Arial" panose="020B0604020202020204" pitchFamily="34" charset="0"/>
              </a:rPr>
              <a:t>The Starry Night</a:t>
            </a:r>
            <a:r>
              <a:rPr kumimoji="1" lang="en-US" altLang="zh-CN" sz="2800" dirty="0" smtClean="0">
                <a:solidFill>
                  <a:srgbClr val="333333"/>
                </a:solidFill>
                <a:latin typeface="Arial" panose="020B0604020202020204" pitchFamily="34" charset="0"/>
                <a:ea typeface="宋体" panose="02010600030101010101" pitchFamily="2" charset="-122"/>
                <a:cs typeface="Arial" panose="020B0604020202020204" pitchFamily="34" charset="0"/>
              </a:rPr>
              <a:t> is still in great demand from consumers and is recognized all around the world. (Para. 1)</a:t>
            </a:r>
          </a:p>
        </p:txBody>
      </p:sp>
      <p:sp>
        <p:nvSpPr>
          <p:cNvPr id="20" name="TextBox 19"/>
          <p:cNvSpPr txBox="1"/>
          <p:nvPr/>
        </p:nvSpPr>
        <p:spPr>
          <a:xfrm>
            <a:off x="2357422" y="29916"/>
            <a:ext cx="5500726" cy="492443"/>
          </a:xfrm>
          <a:prstGeom prst="rect">
            <a:avLst/>
          </a:prstGeom>
          <a:noFill/>
        </p:spPr>
        <p:txBody>
          <a:bodyPr wrap="square" rtlCol="0">
            <a:spAutoFit/>
          </a:bodyPr>
          <a:lstStyle/>
          <a:p>
            <a:r>
              <a:rPr lang="en-US" altLang="zh-CN" sz="2600" dirty="0" smtClean="0">
                <a:solidFill>
                  <a:schemeClr val="bg1"/>
                </a:solidFill>
                <a:latin typeface="Arial Rounded MT Bold" pitchFamily="34" charset="0"/>
              </a:rPr>
              <a:t>Language Points</a:t>
            </a:r>
          </a:p>
        </p:txBody>
      </p:sp>
      <p:sp>
        <p:nvSpPr>
          <p:cNvPr id="13" name="矩形 12">
            <a:hlinkClick r:id="rId2" action="ppaction://hlinksldjump"/>
          </p:cNvPr>
          <p:cNvSpPr/>
          <p:nvPr/>
        </p:nvSpPr>
        <p:spPr>
          <a:xfrm>
            <a:off x="8572528" y="6215058"/>
            <a:ext cx="571472" cy="642942"/>
          </a:xfrm>
          <a:prstGeom prst="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TextBox 8"/>
          <p:cNvSpPr txBox="1"/>
          <p:nvPr/>
        </p:nvSpPr>
        <p:spPr>
          <a:xfrm>
            <a:off x="539388" y="2326862"/>
            <a:ext cx="8104578" cy="561885"/>
          </a:xfrm>
          <a:prstGeom prst="rect">
            <a:avLst/>
          </a:prstGeom>
          <a:noFill/>
        </p:spPr>
        <p:txBody>
          <a:bodyPr wrap="square" rtlCol="0">
            <a:spAutoFit/>
          </a:bodyPr>
          <a:lstStyle/>
          <a:p>
            <a:pPr>
              <a:lnSpc>
                <a:spcPct val="120000"/>
              </a:lnSpc>
              <a:defRPr/>
            </a:pPr>
            <a:r>
              <a:rPr lang="en-US" altLang="zh-CN" sz="2800" b="1" dirty="0" smtClean="0">
                <a:solidFill>
                  <a:srgbClr val="0C9CDB"/>
                </a:solidFill>
                <a:latin typeface="Arial" panose="020B0604020202020204" pitchFamily="34" charset="0"/>
                <a:ea typeface="宋体" panose="02010600030101010101" pitchFamily="2" charset="-122"/>
                <a:cs typeface="Arial" panose="020B0604020202020204" pitchFamily="34" charset="0"/>
              </a:rPr>
              <a:t>[Paraphrase]:</a:t>
            </a:r>
          </a:p>
        </p:txBody>
      </p:sp>
      <p:sp>
        <p:nvSpPr>
          <p:cNvPr id="10" name="TextBox 9"/>
          <p:cNvSpPr txBox="1"/>
          <p:nvPr/>
        </p:nvSpPr>
        <p:spPr>
          <a:xfrm>
            <a:off x="539388" y="2924944"/>
            <a:ext cx="8104578" cy="1597938"/>
          </a:xfrm>
          <a:prstGeom prst="rect">
            <a:avLst/>
          </a:prstGeom>
          <a:noFill/>
        </p:spPr>
        <p:txBody>
          <a:bodyPr wrap="square" rtlCol="0">
            <a:spAutoFit/>
          </a:bodyPr>
          <a:lstStyle/>
          <a:p>
            <a:pPr>
              <a:lnSpc>
                <a:spcPct val="120000"/>
              </a:lnSpc>
              <a:defRPr/>
            </a:pPr>
            <a:r>
              <a:rPr kumimoji="1" lang="en-US" altLang="zh-CN" sz="2800" dirty="0" smtClean="0">
                <a:solidFill>
                  <a:srgbClr val="0C9CDB"/>
                </a:solidFill>
                <a:latin typeface="Arial" panose="020B0604020202020204" pitchFamily="34" charset="0"/>
                <a:ea typeface="宋体" panose="02010600030101010101" pitchFamily="2" charset="-122"/>
                <a:cs typeface="Arial" panose="020B0604020202020204" pitchFamily="34" charset="0"/>
              </a:rPr>
              <a:t>Consumers continue to purchase reproductions of </a:t>
            </a:r>
            <a:r>
              <a:rPr kumimoji="1" lang="en-US" altLang="zh-CN" sz="2800" i="1" dirty="0" smtClean="0">
                <a:solidFill>
                  <a:srgbClr val="0C9CDB"/>
                </a:solidFill>
                <a:latin typeface="Arial" panose="020B0604020202020204" pitchFamily="34" charset="0"/>
                <a:ea typeface="宋体" panose="02010600030101010101" pitchFamily="2" charset="-122"/>
                <a:cs typeface="Arial" panose="020B0604020202020204" pitchFamily="34" charset="0"/>
              </a:rPr>
              <a:t>The Starry Night</a:t>
            </a:r>
            <a:r>
              <a:rPr kumimoji="1" lang="en-US" altLang="zh-CN" sz="2800" dirty="0" smtClean="0">
                <a:solidFill>
                  <a:srgbClr val="0C9CDB"/>
                </a:solidFill>
                <a:latin typeface="Arial" panose="020B0604020202020204" pitchFamily="34" charset="0"/>
                <a:ea typeface="宋体" panose="02010600030101010101" pitchFamily="2" charset="-122"/>
                <a:cs typeface="Arial" panose="020B0604020202020204" pitchFamily="34" charset="0"/>
              </a:rPr>
              <a:t>, and it is well received by people throughout the world.</a:t>
            </a:r>
            <a:endParaRPr lang="zh-CN" altLang="en-US" sz="2800" dirty="0" smtClean="0">
              <a:solidFill>
                <a:srgbClr val="0C9CDB"/>
              </a:solidFill>
              <a:latin typeface="Arial" panose="020B0604020202020204" pitchFamily="34" charset="0"/>
              <a:ea typeface="宋体" panose="02010600030101010101" pitchFamily="2" charset="-122"/>
              <a:cs typeface="Arial" panose="020B0604020202020204" pitchFamily="34" charset="0"/>
            </a:endParaRPr>
          </a:p>
        </p:txBody>
      </p:sp>
      <p:sp>
        <p:nvSpPr>
          <p:cNvPr id="7" name="TextBox 6"/>
          <p:cNvSpPr txBox="1"/>
          <p:nvPr/>
        </p:nvSpPr>
        <p:spPr>
          <a:xfrm>
            <a:off x="539388" y="4661980"/>
            <a:ext cx="8104578" cy="561885"/>
          </a:xfrm>
          <a:prstGeom prst="rect">
            <a:avLst/>
          </a:prstGeom>
          <a:noFill/>
        </p:spPr>
        <p:txBody>
          <a:bodyPr wrap="square" rtlCol="0">
            <a:spAutoFit/>
          </a:bodyPr>
          <a:lstStyle/>
          <a:p>
            <a:pPr>
              <a:lnSpc>
                <a:spcPct val="120000"/>
              </a:lnSpc>
              <a:defRPr/>
            </a:pPr>
            <a:r>
              <a:rPr lang="en-US" altLang="zh-CN" sz="2800" b="1" dirty="0" smtClean="0">
                <a:solidFill>
                  <a:srgbClr val="0C9CDB"/>
                </a:solidFill>
                <a:latin typeface="Arial" panose="020B0604020202020204" pitchFamily="34" charset="0"/>
                <a:ea typeface="宋体" panose="02010600030101010101" pitchFamily="2" charset="-122"/>
                <a:cs typeface="Arial" panose="020B0604020202020204" pitchFamily="34" charset="0"/>
              </a:rPr>
              <a:t>[</a:t>
            </a:r>
            <a:r>
              <a:rPr kumimoji="1" lang="en-US" altLang="zh-CN" sz="2800" b="1" dirty="0" smtClean="0">
                <a:solidFill>
                  <a:srgbClr val="0C9CDB"/>
                </a:solidFill>
                <a:latin typeface="Arial" panose="020B0604020202020204" pitchFamily="34" charset="0"/>
                <a:ea typeface="宋体" panose="02010600030101010101" pitchFamily="2" charset="-122"/>
                <a:cs typeface="Arial" panose="020B0604020202020204" pitchFamily="34" charset="0"/>
              </a:rPr>
              <a:t>Translation</a:t>
            </a:r>
            <a:r>
              <a:rPr lang="en-US" altLang="zh-CN" sz="2800" b="1" dirty="0" smtClean="0">
                <a:solidFill>
                  <a:srgbClr val="0C9CDB"/>
                </a:solidFill>
                <a:latin typeface="Arial" panose="020B0604020202020204" pitchFamily="34" charset="0"/>
                <a:ea typeface="宋体" panose="02010600030101010101" pitchFamily="2" charset="-122"/>
                <a:cs typeface="Arial" panose="020B0604020202020204" pitchFamily="34" charset="0"/>
              </a:rPr>
              <a:t>]:</a:t>
            </a:r>
          </a:p>
        </p:txBody>
      </p:sp>
      <p:sp>
        <p:nvSpPr>
          <p:cNvPr id="8" name="TextBox 7"/>
          <p:cNvSpPr txBox="1"/>
          <p:nvPr/>
        </p:nvSpPr>
        <p:spPr>
          <a:xfrm>
            <a:off x="539388" y="5260062"/>
            <a:ext cx="8104578" cy="954107"/>
          </a:xfrm>
          <a:prstGeom prst="rect">
            <a:avLst/>
          </a:prstGeom>
          <a:noFill/>
        </p:spPr>
        <p:txBody>
          <a:bodyPr wrap="square" rtlCol="0">
            <a:spAutoFit/>
          </a:bodyPr>
          <a:lstStyle/>
          <a:p>
            <a:pPr lvl="0" eaLnBrk="0" fontAlgn="base" hangingPunct="0">
              <a:spcBef>
                <a:spcPts val="2000"/>
              </a:spcBef>
              <a:spcAft>
                <a:spcPct val="0"/>
              </a:spcAft>
              <a:buClr>
                <a:schemeClr val="accent1"/>
              </a:buClr>
              <a:buSzPct val="90000"/>
              <a:defRPr/>
            </a:pPr>
            <a:r>
              <a:rPr kumimoji="1" lang="en-US" altLang="zh-CN" sz="2800" dirty="0" smtClean="0">
                <a:solidFill>
                  <a:srgbClr val="333333"/>
                </a:solidFill>
                <a:latin typeface="+mn-ea"/>
                <a:cs typeface="Times New Roman" panose="02020603050405020304" pitchFamily="18" charset="0"/>
              </a:rPr>
              <a:t>如今它的复制品依然大有市场，其地位已经得到世界公认。</a:t>
            </a:r>
          </a:p>
        </p:txBody>
      </p:sp>
      <p:sp>
        <p:nvSpPr>
          <p:cNvPr id="11" name="矩形 10"/>
          <p:cNvSpPr/>
          <p:nvPr/>
        </p:nvSpPr>
        <p:spPr>
          <a:xfrm>
            <a:off x="0" y="692696"/>
            <a:ext cx="9143999" cy="5544616"/>
          </a:xfrm>
          <a:prstGeom prst="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advClick="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slide(fromLeft)">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8" restart="whenNotActive" fill="hold" evtFilter="cancelBubble" nodeType="interactiveSeq">
                <p:stCondLst>
                  <p:cond evt="onClick" delay="0">
                    <p:tgtEl>
                      <p:spTgt spid="11"/>
                    </p:tgtEl>
                  </p:cond>
                </p:stCondLst>
                <p:endSync evt="end" delay="0">
                  <p:rtn val="all"/>
                </p:endSync>
                <p:childTnLst>
                  <p:par>
                    <p:cTn id="9" fill="hold">
                      <p:stCondLst>
                        <p:cond delay="0"/>
                      </p:stCondLst>
                      <p:childTnLst>
                        <p:par>
                          <p:cTn id="10" fill="hold">
                            <p:stCondLst>
                              <p:cond delay="0"/>
                            </p:stCondLst>
                            <p:childTnLst>
                              <p:par>
                                <p:cTn id="11" presetID="12" presetClass="entr" presetSubtype="1"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slide(fromTop)">
                                      <p:cBhvr>
                                        <p:cTn id="13" dur="500"/>
                                        <p:tgtEl>
                                          <p:spTgt spid="10"/>
                                        </p:tgtEl>
                                      </p:cBhvr>
                                    </p:animEffect>
                                  </p:childTnLst>
                                </p:cTn>
                              </p:par>
                            </p:childTnLst>
                          </p:cTn>
                        </p:par>
                        <p:par>
                          <p:cTn id="14" fill="hold">
                            <p:stCondLst>
                              <p:cond delay="500"/>
                            </p:stCondLst>
                            <p:childTnLst>
                              <p:par>
                                <p:cTn id="15" presetID="12" presetClass="entr" presetSubtype="8" fill="hold" grpId="0" nodeType="after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slide(fromLeft)">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2" presetClass="entr" presetSubtype="1"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slide(fromTop)">
                                      <p:cBhvr>
                                        <p:cTn id="22" dur="500"/>
                                        <p:tgtEl>
                                          <p:spTgt spid="8"/>
                                        </p:tgtEl>
                                      </p:cBhvr>
                                    </p:animEffect>
                                  </p:childTnLst>
                                </p:cTn>
                              </p:par>
                              <p:par>
                                <p:cTn id="23" presetID="1" presetClass="exit"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hidden"/>
                                      </p:to>
                                    </p:set>
                                  </p:childTnLst>
                                </p:cTn>
                              </p:par>
                            </p:childTnLst>
                          </p:cTn>
                        </p:par>
                      </p:childTnLst>
                    </p:cTn>
                  </p:par>
                </p:childTnLst>
              </p:cTn>
              <p:nextCondLst>
                <p:cond evt="onClick" delay="0">
                  <p:tgtEl>
                    <p:spTgt spid="11"/>
                  </p:tgtEl>
                </p:cond>
              </p:nextCondLst>
            </p:seq>
          </p:childTnLst>
        </p:cTn>
      </p:par>
    </p:tnLst>
    <p:bldLst>
      <p:bldP spid="9" grpId="0"/>
      <p:bldP spid="10" grpId="0"/>
      <p:bldP spid="7" grpId="0"/>
      <p:bldP spid="8" grpId="0"/>
      <p:bldP spid="11"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39388" y="720000"/>
            <a:ext cx="8104578" cy="1078950"/>
          </a:xfrm>
          <a:prstGeom prst="rect">
            <a:avLst/>
          </a:prstGeom>
          <a:noFill/>
        </p:spPr>
        <p:txBody>
          <a:bodyPr wrap="square" rtlCol="0">
            <a:spAutoFit/>
          </a:bodyPr>
          <a:lstStyle/>
          <a:p>
            <a:pPr marL="357505" lvl="0" indent="-357505">
              <a:lnSpc>
                <a:spcPct val="120000"/>
              </a:lnSpc>
            </a:pPr>
            <a:r>
              <a:rPr lang="en-US" altLang="zh-CN" sz="2800" dirty="0" smtClean="0">
                <a:solidFill>
                  <a:srgbClr val="333333"/>
                </a:solidFill>
                <a:latin typeface="Arial" panose="020B0604020202020204" pitchFamily="34" charset="0"/>
                <a:cs typeface="Arial" panose="020B0604020202020204" pitchFamily="34" charset="0"/>
              </a:rPr>
              <a:t>2. </a:t>
            </a:r>
            <a:r>
              <a:rPr lang="en-US" altLang="zh-CN" sz="2800" dirty="0" smtClean="0">
                <a:solidFill>
                  <a:srgbClr val="F79646"/>
                </a:solidFill>
                <a:latin typeface="Arial" panose="020B0604020202020204" pitchFamily="34" charset="0"/>
                <a:cs typeface="Arial" panose="020B0604020202020204" pitchFamily="34" charset="0"/>
              </a:rPr>
              <a:t>be brimming with </a:t>
            </a:r>
            <a:r>
              <a:rPr lang="en-US" altLang="zh-CN" sz="2800" dirty="0" smtClean="0">
                <a:solidFill>
                  <a:srgbClr val="333333"/>
                </a:solidFill>
                <a:latin typeface="Arial" panose="020B0604020202020204" pitchFamily="34" charset="0"/>
                <a:cs typeface="Arial" panose="020B0604020202020204" pitchFamily="34" charset="0"/>
                <a:sym typeface="+mn-ea"/>
              </a:rPr>
              <a:t>(Para. 3)</a:t>
            </a:r>
            <a:r>
              <a:rPr lang="en-US" altLang="zh-CN" sz="2800" dirty="0" smtClean="0">
                <a:solidFill>
                  <a:srgbClr val="333333"/>
                </a:solidFill>
                <a:latin typeface="Arial" panose="020B0604020202020204" pitchFamily="34" charset="0"/>
                <a:cs typeface="Arial" panose="020B0604020202020204" pitchFamily="34" charset="0"/>
              </a:rPr>
              <a:t>: to be full of, to be filled with</a:t>
            </a:r>
          </a:p>
        </p:txBody>
      </p:sp>
      <p:sp>
        <p:nvSpPr>
          <p:cNvPr id="20" name="TextBox 19"/>
          <p:cNvSpPr txBox="1"/>
          <p:nvPr/>
        </p:nvSpPr>
        <p:spPr>
          <a:xfrm>
            <a:off x="2357422" y="29916"/>
            <a:ext cx="5500726" cy="492443"/>
          </a:xfrm>
          <a:prstGeom prst="rect">
            <a:avLst/>
          </a:prstGeom>
          <a:noFill/>
        </p:spPr>
        <p:txBody>
          <a:bodyPr wrap="square" rtlCol="0">
            <a:spAutoFit/>
          </a:bodyPr>
          <a:lstStyle/>
          <a:p>
            <a:r>
              <a:rPr lang="en-US" altLang="zh-CN" sz="2600" dirty="0" smtClean="0">
                <a:solidFill>
                  <a:schemeClr val="bg1"/>
                </a:solidFill>
                <a:latin typeface="Arial Rounded MT Bold" pitchFamily="34" charset="0"/>
              </a:rPr>
              <a:t>Language Points</a:t>
            </a:r>
          </a:p>
        </p:txBody>
      </p:sp>
      <p:sp>
        <p:nvSpPr>
          <p:cNvPr id="14" name="TextBox 13"/>
          <p:cNvSpPr txBox="1"/>
          <p:nvPr/>
        </p:nvSpPr>
        <p:spPr>
          <a:xfrm>
            <a:off x="539388" y="1916832"/>
            <a:ext cx="8104578" cy="1078950"/>
          </a:xfrm>
          <a:prstGeom prst="rect">
            <a:avLst/>
          </a:prstGeom>
          <a:noFill/>
        </p:spPr>
        <p:txBody>
          <a:bodyPr wrap="square" rtlCol="0">
            <a:spAutoFit/>
          </a:bodyPr>
          <a:lstStyle/>
          <a:p>
            <a:pPr lvl="0">
              <a:lnSpc>
                <a:spcPct val="120000"/>
              </a:lnSpc>
            </a:pPr>
            <a:r>
              <a:rPr lang="en-US" altLang="zh-CN" sz="2800" dirty="0" smtClean="0">
                <a:solidFill>
                  <a:srgbClr val="333333"/>
                </a:solidFill>
                <a:latin typeface="Arial" panose="020B0604020202020204" pitchFamily="34" charset="0"/>
                <a:cs typeface="Arial" panose="020B0604020202020204" pitchFamily="34" charset="0"/>
              </a:rPr>
              <a:t>Only after examinations does the world seem to be bright again and </a:t>
            </a:r>
            <a:r>
              <a:rPr lang="en-US" altLang="zh-CN" sz="2800" dirty="0" smtClean="0">
                <a:solidFill>
                  <a:srgbClr val="F79646"/>
                </a:solidFill>
                <a:latin typeface="Arial" panose="020B0604020202020204" pitchFamily="34" charset="0"/>
                <a:cs typeface="Arial" panose="020B0604020202020204" pitchFamily="34" charset="0"/>
              </a:rPr>
              <a:t>am</a:t>
            </a:r>
            <a:r>
              <a:rPr lang="en-US" altLang="zh-CN" sz="2800" dirty="0" smtClean="0">
                <a:solidFill>
                  <a:srgbClr val="333333"/>
                </a:solidFill>
                <a:latin typeface="Arial" panose="020B0604020202020204" pitchFamily="34" charset="0"/>
                <a:cs typeface="Arial" panose="020B0604020202020204" pitchFamily="34" charset="0"/>
              </a:rPr>
              <a:t> I </a:t>
            </a:r>
            <a:r>
              <a:rPr lang="en-US" altLang="zh-CN" sz="2800" dirty="0" smtClean="0">
                <a:solidFill>
                  <a:srgbClr val="F79646"/>
                </a:solidFill>
                <a:latin typeface="Arial" panose="020B0604020202020204" pitchFamily="34" charset="0"/>
                <a:cs typeface="Arial" panose="020B0604020202020204" pitchFamily="34" charset="0"/>
              </a:rPr>
              <a:t>brimming with </a:t>
            </a:r>
            <a:r>
              <a:rPr lang="en-US" altLang="zh-CN" sz="2800" dirty="0" smtClean="0">
                <a:solidFill>
                  <a:srgbClr val="333333"/>
                </a:solidFill>
                <a:latin typeface="Arial" panose="020B0604020202020204" pitchFamily="34" charset="0"/>
                <a:cs typeface="Arial" panose="020B0604020202020204" pitchFamily="34" charset="0"/>
              </a:rPr>
              <a:t>vigor.</a:t>
            </a:r>
          </a:p>
        </p:txBody>
      </p:sp>
      <p:sp>
        <p:nvSpPr>
          <p:cNvPr id="15" name="TextBox 14"/>
          <p:cNvSpPr txBox="1"/>
          <p:nvPr/>
        </p:nvSpPr>
        <p:spPr>
          <a:xfrm>
            <a:off x="107504" y="3284984"/>
            <a:ext cx="8104578" cy="558038"/>
          </a:xfrm>
          <a:prstGeom prst="rect">
            <a:avLst/>
          </a:prstGeom>
          <a:noFill/>
        </p:spPr>
        <p:txBody>
          <a:bodyPr wrap="square" rtlCol="0">
            <a:spAutoFit/>
          </a:bodyPr>
          <a:lstStyle/>
          <a:p>
            <a:pPr marL="363855">
              <a:lnSpc>
                <a:spcPct val="120000"/>
              </a:lnSpc>
              <a:defRPr/>
            </a:pPr>
            <a:r>
              <a:rPr lang="zh-CN" altLang="en-US" sz="2800" dirty="0" smtClean="0">
                <a:solidFill>
                  <a:srgbClr val="333333"/>
                </a:solidFill>
                <a:latin typeface="Arial" panose="020B0604020202020204" pitchFamily="34" charset="0"/>
                <a:cs typeface="Arial" panose="020B0604020202020204" pitchFamily="34" charset="0"/>
              </a:rPr>
              <a:t>让我们的生活充满微笑！</a:t>
            </a:r>
            <a:endParaRPr lang="en-US" altLang="zh-CN" sz="2600" dirty="0" smtClean="0">
              <a:solidFill>
                <a:srgbClr val="333333"/>
              </a:solidFill>
              <a:latin typeface="Arial" panose="020B0604020202020204" pitchFamily="34" charset="0"/>
              <a:ea typeface="宋体" panose="02010600030101010101" pitchFamily="2" charset="-122"/>
              <a:cs typeface="Arial" panose="020B0604020202020204" pitchFamily="34" charset="0"/>
            </a:endParaRPr>
          </a:p>
        </p:txBody>
      </p:sp>
      <p:sp>
        <p:nvSpPr>
          <p:cNvPr id="16" name="矩形 15">
            <a:hlinkClick r:id="rId2" action="ppaction://hlinksldjump"/>
          </p:cNvPr>
          <p:cNvSpPr/>
          <p:nvPr/>
        </p:nvSpPr>
        <p:spPr>
          <a:xfrm>
            <a:off x="8572528" y="6215058"/>
            <a:ext cx="571472" cy="642942"/>
          </a:xfrm>
          <a:prstGeom prst="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050" name="Picture 2" descr="C:\Users\CC\Desktop\图片1.png"/>
          <p:cNvPicPr>
            <a:picLocks noChangeAspect="1" noChangeArrowheads="1"/>
          </p:cNvPicPr>
          <p:nvPr/>
        </p:nvPicPr>
        <p:blipFill>
          <a:blip r:embed="rId3" cstate="print"/>
          <a:srcRect/>
          <a:stretch>
            <a:fillRect/>
          </a:stretch>
        </p:blipFill>
        <p:spPr bwMode="auto">
          <a:xfrm>
            <a:off x="611560" y="4149080"/>
            <a:ext cx="452775" cy="452775"/>
          </a:xfrm>
          <a:prstGeom prst="rect">
            <a:avLst/>
          </a:prstGeom>
          <a:noFill/>
        </p:spPr>
      </p:pic>
      <p:sp>
        <p:nvSpPr>
          <p:cNvPr id="8" name="TextBox 7"/>
          <p:cNvSpPr txBox="1"/>
          <p:nvPr/>
        </p:nvSpPr>
        <p:spPr>
          <a:xfrm>
            <a:off x="1147942" y="4129916"/>
            <a:ext cx="8104578" cy="523220"/>
          </a:xfrm>
          <a:prstGeom prst="rect">
            <a:avLst/>
          </a:prstGeom>
          <a:noFill/>
        </p:spPr>
        <p:txBody>
          <a:bodyPr wrap="square" rtlCol="0">
            <a:spAutoFit/>
          </a:bodyPr>
          <a:lstStyle/>
          <a:p>
            <a:pPr lvl="0"/>
            <a:r>
              <a:rPr lang="en-US" altLang="zh-CN" sz="2800" dirty="0" smtClean="0">
                <a:solidFill>
                  <a:srgbClr val="333333"/>
                </a:solidFill>
                <a:latin typeface="Arial" panose="020B0604020202020204" pitchFamily="34" charset="0"/>
                <a:cs typeface="Arial" panose="020B0604020202020204" pitchFamily="34" charset="0"/>
              </a:rPr>
              <a:t>Let our life </a:t>
            </a:r>
            <a:r>
              <a:rPr lang="en-US" altLang="zh-CN" sz="2800" dirty="0" smtClean="0">
                <a:solidFill>
                  <a:srgbClr val="F79646"/>
                </a:solidFill>
                <a:latin typeface="Arial" panose="020B0604020202020204" pitchFamily="34" charset="0"/>
                <a:cs typeface="Arial" panose="020B0604020202020204" pitchFamily="34" charset="0"/>
              </a:rPr>
              <a:t>be brimming with </a:t>
            </a:r>
            <a:r>
              <a:rPr lang="en-US" altLang="zh-CN" sz="2800" dirty="0" smtClean="0">
                <a:solidFill>
                  <a:srgbClr val="333333"/>
                </a:solidFill>
                <a:latin typeface="Arial" panose="020B0604020202020204" pitchFamily="34" charset="0"/>
                <a:cs typeface="Arial" panose="020B0604020202020204" pitchFamily="34" charset="0"/>
              </a:rPr>
              <a:t>smiles!</a:t>
            </a:r>
          </a:p>
        </p:txBody>
      </p:sp>
      <p:sp>
        <p:nvSpPr>
          <p:cNvPr id="9" name="矩形 8"/>
          <p:cNvSpPr/>
          <p:nvPr/>
        </p:nvSpPr>
        <p:spPr>
          <a:xfrm>
            <a:off x="0" y="620688"/>
            <a:ext cx="9143999" cy="5544616"/>
          </a:xfrm>
          <a:prstGeom prst="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advClick="0">
    <p:fade/>
  </p:transition>
  <p:timing>
    <p:tnLst>
      <p:par>
        <p:cTn id="1" dur="indefinite" restart="never" nodeType="tmRoot">
          <p:childTnLst>
            <p:seq concurrent="1" nextAc="seek">
              <p:cTn id="2" restart="whenNotActive" fill="hold" evtFilter="cancelBubble" nodeType="interactiveSeq">
                <p:stCondLst>
                  <p:cond evt="onClick" delay="0">
                    <p:tgtEl>
                      <p:spTgt spid="9"/>
                    </p:tgtEl>
                  </p:cond>
                </p:stCondLst>
                <p:endSync evt="end" delay="0">
                  <p:rtn val="all"/>
                </p:endSync>
                <p:childTnLst>
                  <p:par>
                    <p:cTn id="3" fill="hold">
                      <p:stCondLst>
                        <p:cond delay="0"/>
                      </p:stCondLst>
                      <p:childTnLst>
                        <p:par>
                          <p:cTn id="4" fill="hold">
                            <p:stCondLst>
                              <p:cond delay="0"/>
                            </p:stCondLst>
                            <p:childTnLst>
                              <p:par>
                                <p:cTn id="5" presetID="1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slide(fromLeft)">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8"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slide(fromLeft)">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050"/>
                                        </p:tgtEl>
                                        <p:attrNameLst>
                                          <p:attrName>style.visibility</p:attrName>
                                        </p:attrNameLst>
                                      </p:cBhvr>
                                      <p:to>
                                        <p:strVal val="visible"/>
                                      </p:to>
                                    </p:set>
                                    <p:animEffect transition="in" filter="fade">
                                      <p:cBhvr>
                                        <p:cTn id="17" dur="500"/>
                                        <p:tgtEl>
                                          <p:spTgt spid="2050"/>
                                        </p:tgtEl>
                                      </p:cBhvr>
                                    </p:animEffect>
                                  </p:childTnLst>
                                </p:cTn>
                              </p:par>
                              <p:par>
                                <p:cTn id="18" presetID="12" presetClass="entr" presetSubtype="8" fill="hold" grpId="0" nodeType="with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slide(fromLeft)">
                                      <p:cBhvr>
                                        <p:cTn id="20" dur="500"/>
                                        <p:tgtEl>
                                          <p:spTgt spid="8"/>
                                        </p:tgtEl>
                                      </p:cBhvr>
                                    </p:animEffect>
                                  </p:childTnLst>
                                </p:cTn>
                              </p:par>
                              <p:par>
                                <p:cTn id="21" presetID="1" presetClass="exit"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hidden"/>
                                      </p:to>
                                    </p:set>
                                  </p:childTnLst>
                                </p:cTn>
                              </p:par>
                            </p:childTnLst>
                          </p:cTn>
                        </p:par>
                      </p:childTnLst>
                    </p:cTn>
                  </p:par>
                </p:childTnLst>
              </p:cTn>
              <p:nextCondLst>
                <p:cond evt="onClick" delay="0">
                  <p:tgtEl>
                    <p:spTgt spid="9"/>
                  </p:tgtEl>
                </p:cond>
              </p:nextCondLst>
            </p:seq>
          </p:childTnLst>
        </p:cTn>
      </p:par>
    </p:tnLst>
    <p:bldLst>
      <p:bldP spid="14" grpId="0"/>
      <p:bldP spid="15" grpId="0"/>
      <p:bldP spid="8" grpId="0"/>
      <p:bldP spid="9"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67544" y="908720"/>
            <a:ext cx="8104578" cy="1126462"/>
          </a:xfrm>
          <a:prstGeom prst="rect">
            <a:avLst/>
          </a:prstGeom>
          <a:noFill/>
        </p:spPr>
        <p:txBody>
          <a:bodyPr wrap="square" rtlCol="0">
            <a:spAutoFit/>
          </a:bodyPr>
          <a:lstStyle/>
          <a:p>
            <a:pPr marL="357505" lvl="0" indent="-357505">
              <a:lnSpc>
                <a:spcPct val="120000"/>
              </a:lnSpc>
            </a:pPr>
            <a:r>
              <a:rPr lang="en-US" altLang="zh-CN" sz="2800" dirty="0" smtClean="0">
                <a:solidFill>
                  <a:srgbClr val="333333"/>
                </a:solidFill>
                <a:latin typeface="Arial" panose="020B0604020202020204" pitchFamily="34" charset="0"/>
                <a:cs typeface="Arial" panose="020B0604020202020204" pitchFamily="34" charset="0"/>
                <a:sym typeface="+mn-ea"/>
              </a:rPr>
              <a:t>3. </a:t>
            </a:r>
            <a:r>
              <a:rPr lang="en-US" altLang="zh-CN" sz="2800" dirty="0" smtClean="0">
                <a:solidFill>
                  <a:srgbClr val="F79646"/>
                </a:solidFill>
                <a:latin typeface="Arial" panose="020B0604020202020204" pitchFamily="34" charset="0"/>
                <a:cs typeface="Arial" panose="020B0604020202020204" pitchFamily="34" charset="0"/>
                <a:sym typeface="+mn-ea"/>
              </a:rPr>
              <a:t>contrast with </a:t>
            </a:r>
            <a:r>
              <a:rPr lang="en-US" altLang="zh-CN" sz="2800" dirty="0" smtClean="0">
                <a:solidFill>
                  <a:srgbClr val="333333"/>
                </a:solidFill>
                <a:latin typeface="Arial" panose="020B0604020202020204" pitchFamily="34" charset="0"/>
                <a:cs typeface="Arial" panose="020B0604020202020204" pitchFamily="34" charset="0"/>
                <a:sym typeface="+mn-ea"/>
              </a:rPr>
              <a:t>(Para. 3): (for a color or pattern, etc.) to show a marked difference from</a:t>
            </a:r>
          </a:p>
        </p:txBody>
      </p:sp>
      <p:sp>
        <p:nvSpPr>
          <p:cNvPr id="20" name="TextBox 19"/>
          <p:cNvSpPr txBox="1"/>
          <p:nvPr/>
        </p:nvSpPr>
        <p:spPr>
          <a:xfrm>
            <a:off x="2357422" y="29916"/>
            <a:ext cx="5500726" cy="492443"/>
          </a:xfrm>
          <a:prstGeom prst="rect">
            <a:avLst/>
          </a:prstGeom>
          <a:noFill/>
        </p:spPr>
        <p:txBody>
          <a:bodyPr wrap="square" rtlCol="0">
            <a:spAutoFit/>
          </a:bodyPr>
          <a:lstStyle/>
          <a:p>
            <a:r>
              <a:rPr lang="en-US" altLang="zh-CN" sz="2600" dirty="0" smtClean="0">
                <a:solidFill>
                  <a:schemeClr val="bg1"/>
                </a:solidFill>
                <a:latin typeface="Arial Rounded MT Bold" pitchFamily="34" charset="0"/>
              </a:rPr>
              <a:t>Language Points</a:t>
            </a:r>
          </a:p>
        </p:txBody>
      </p:sp>
      <p:sp>
        <p:nvSpPr>
          <p:cNvPr id="14" name="TextBox 13"/>
          <p:cNvSpPr txBox="1"/>
          <p:nvPr/>
        </p:nvSpPr>
        <p:spPr>
          <a:xfrm>
            <a:off x="507797" y="2204864"/>
            <a:ext cx="8104578" cy="954107"/>
          </a:xfrm>
          <a:prstGeom prst="rect">
            <a:avLst/>
          </a:prstGeom>
          <a:noFill/>
        </p:spPr>
        <p:txBody>
          <a:bodyPr wrap="square" rtlCol="0">
            <a:spAutoFit/>
          </a:bodyPr>
          <a:lstStyle/>
          <a:p>
            <a:pPr lvl="0"/>
            <a:r>
              <a:rPr lang="en-US" altLang="zh-CN" sz="2800" dirty="0" smtClean="0">
                <a:solidFill>
                  <a:srgbClr val="333333"/>
                </a:solidFill>
                <a:latin typeface="Arial" panose="020B0604020202020204" pitchFamily="34" charset="0"/>
                <a:cs typeface="Arial" panose="020B0604020202020204" pitchFamily="34" charset="0"/>
                <a:sym typeface="+mn-ea"/>
              </a:rPr>
              <a:t>If you </a:t>
            </a:r>
            <a:r>
              <a:rPr lang="en-US" altLang="zh-CN" sz="2800" dirty="0" smtClean="0">
                <a:solidFill>
                  <a:srgbClr val="F79646"/>
                </a:solidFill>
                <a:latin typeface="Arial" panose="020B0604020202020204" pitchFamily="34" charset="0"/>
                <a:cs typeface="Arial" panose="020B0604020202020204" pitchFamily="34" charset="0"/>
                <a:sym typeface="+mn-ea"/>
              </a:rPr>
              <a:t>contrast</a:t>
            </a:r>
            <a:r>
              <a:rPr lang="en-US" altLang="zh-CN" sz="2800" dirty="0" smtClean="0">
                <a:solidFill>
                  <a:srgbClr val="333333"/>
                </a:solidFill>
                <a:latin typeface="Arial" panose="020B0604020202020204" pitchFamily="34" charset="0"/>
                <a:cs typeface="Arial" panose="020B0604020202020204" pitchFamily="34" charset="0"/>
                <a:sym typeface="+mn-ea"/>
              </a:rPr>
              <a:t> copper </a:t>
            </a:r>
            <a:r>
              <a:rPr lang="en-US" altLang="zh-CN" sz="2800" dirty="0" smtClean="0">
                <a:solidFill>
                  <a:srgbClr val="F79646"/>
                </a:solidFill>
                <a:latin typeface="Arial" panose="020B0604020202020204" pitchFamily="34" charset="0"/>
                <a:cs typeface="Arial" panose="020B0604020202020204" pitchFamily="34" charset="0"/>
                <a:sym typeface="+mn-ea"/>
              </a:rPr>
              <a:t>with</a:t>
            </a:r>
            <a:r>
              <a:rPr lang="en-US" altLang="zh-CN" sz="2800" dirty="0" smtClean="0">
                <a:solidFill>
                  <a:srgbClr val="333333"/>
                </a:solidFill>
                <a:latin typeface="Arial" panose="020B0604020202020204" pitchFamily="34" charset="0"/>
                <a:cs typeface="Arial" panose="020B0604020202020204" pitchFamily="34" charset="0"/>
                <a:sym typeface="+mn-ea"/>
              </a:rPr>
              <a:t> iron, you will find copper is a better conductor of electricity.</a:t>
            </a:r>
          </a:p>
        </p:txBody>
      </p:sp>
      <p:sp>
        <p:nvSpPr>
          <p:cNvPr id="15" name="TextBox 14"/>
          <p:cNvSpPr txBox="1"/>
          <p:nvPr/>
        </p:nvSpPr>
        <p:spPr>
          <a:xfrm>
            <a:off x="67822" y="3434017"/>
            <a:ext cx="8104578" cy="1075103"/>
          </a:xfrm>
          <a:prstGeom prst="rect">
            <a:avLst/>
          </a:prstGeom>
          <a:noFill/>
        </p:spPr>
        <p:txBody>
          <a:bodyPr wrap="square" rtlCol="0">
            <a:spAutoFit/>
          </a:bodyPr>
          <a:lstStyle/>
          <a:p>
            <a:pPr marL="363855">
              <a:lnSpc>
                <a:spcPct val="120000"/>
              </a:lnSpc>
              <a:defRPr/>
            </a:pPr>
            <a:r>
              <a:rPr lang="zh-CN" altLang="en-US" sz="2800" dirty="0" smtClean="0">
                <a:solidFill>
                  <a:srgbClr val="333333"/>
                </a:solidFill>
                <a:latin typeface="Times New Roman" panose="02020603050405020304" pitchFamily="18" charset="0"/>
                <a:cs typeface="Times New Roman" panose="02020603050405020304" pitchFamily="18" charset="0"/>
                <a:sym typeface="+mn-ea"/>
              </a:rPr>
              <a:t>比尔的快活与他的孪生兄弟鲍勃的忧郁真是鲜明的对比。</a:t>
            </a:r>
            <a:endParaRPr lang="en-US" altLang="zh-CN" sz="2600" dirty="0" smtClean="0">
              <a:solidFill>
                <a:srgbClr val="333333"/>
              </a:solidFill>
              <a:latin typeface="Arial" panose="020B0604020202020204" pitchFamily="34" charset="0"/>
              <a:ea typeface="宋体" panose="02010600030101010101" pitchFamily="2" charset="-122"/>
              <a:cs typeface="Arial" panose="020B0604020202020204" pitchFamily="34" charset="0"/>
            </a:endParaRPr>
          </a:p>
        </p:txBody>
      </p:sp>
      <p:sp>
        <p:nvSpPr>
          <p:cNvPr id="16" name="矩形 15">
            <a:hlinkClick r:id="rId2" action="ppaction://hlinksldjump"/>
          </p:cNvPr>
          <p:cNvSpPr/>
          <p:nvPr/>
        </p:nvSpPr>
        <p:spPr>
          <a:xfrm>
            <a:off x="8572528" y="6215058"/>
            <a:ext cx="571472" cy="642942"/>
          </a:xfrm>
          <a:prstGeom prst="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050" name="Picture 2" descr="C:\Users\CC\Desktop\图片1.png"/>
          <p:cNvPicPr>
            <a:picLocks noChangeAspect="1" noChangeArrowheads="1"/>
          </p:cNvPicPr>
          <p:nvPr/>
        </p:nvPicPr>
        <p:blipFill>
          <a:blip r:embed="rId3" cstate="print"/>
          <a:srcRect/>
          <a:stretch>
            <a:fillRect/>
          </a:stretch>
        </p:blipFill>
        <p:spPr bwMode="auto">
          <a:xfrm>
            <a:off x="467544" y="4653136"/>
            <a:ext cx="452775" cy="452775"/>
          </a:xfrm>
          <a:prstGeom prst="rect">
            <a:avLst/>
          </a:prstGeom>
          <a:noFill/>
        </p:spPr>
      </p:pic>
      <p:sp>
        <p:nvSpPr>
          <p:cNvPr id="8" name="TextBox 7"/>
          <p:cNvSpPr txBox="1"/>
          <p:nvPr/>
        </p:nvSpPr>
        <p:spPr>
          <a:xfrm>
            <a:off x="931918" y="4635133"/>
            <a:ext cx="8104578" cy="954107"/>
          </a:xfrm>
          <a:prstGeom prst="rect">
            <a:avLst/>
          </a:prstGeom>
          <a:noFill/>
        </p:spPr>
        <p:txBody>
          <a:bodyPr wrap="square" rtlCol="0">
            <a:spAutoFit/>
          </a:bodyPr>
          <a:lstStyle/>
          <a:p>
            <a:pPr lvl="0"/>
            <a:r>
              <a:rPr lang="en-US" altLang="zh-CN" sz="2800" dirty="0" smtClean="0">
                <a:solidFill>
                  <a:srgbClr val="333333"/>
                </a:solidFill>
                <a:latin typeface="Arial" panose="020B0604020202020204" pitchFamily="34" charset="0"/>
                <a:cs typeface="Arial" panose="020B0604020202020204" pitchFamily="34" charset="0"/>
                <a:sym typeface="+mn-ea"/>
              </a:rPr>
              <a:t>Bill’s cheery attitude really </a:t>
            </a:r>
            <a:r>
              <a:rPr lang="en-US" altLang="zh-CN" sz="2800" dirty="0" smtClean="0">
                <a:solidFill>
                  <a:srgbClr val="F79646"/>
                </a:solidFill>
                <a:latin typeface="Arial" panose="020B0604020202020204" pitchFamily="34" charset="0"/>
                <a:cs typeface="Arial" panose="020B0604020202020204" pitchFamily="34" charset="0"/>
                <a:sym typeface="+mn-ea"/>
              </a:rPr>
              <a:t>contrasts with </a:t>
            </a:r>
            <a:r>
              <a:rPr lang="en-US" altLang="zh-CN" sz="2800" dirty="0" smtClean="0">
                <a:solidFill>
                  <a:srgbClr val="333333"/>
                </a:solidFill>
                <a:latin typeface="Arial" panose="020B0604020202020204" pitchFamily="34" charset="0"/>
                <a:cs typeface="Arial" panose="020B0604020202020204" pitchFamily="34" charset="0"/>
                <a:sym typeface="+mn-ea"/>
              </a:rPr>
              <a:t>the gloom of his twin brother Bob.</a:t>
            </a:r>
          </a:p>
        </p:txBody>
      </p:sp>
      <p:sp>
        <p:nvSpPr>
          <p:cNvPr id="9" name="矩形 8"/>
          <p:cNvSpPr/>
          <p:nvPr/>
        </p:nvSpPr>
        <p:spPr>
          <a:xfrm>
            <a:off x="0" y="620688"/>
            <a:ext cx="9143999" cy="5544616"/>
          </a:xfrm>
          <a:prstGeom prst="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advClick="0">
    <p:fade/>
  </p:transition>
  <p:timing>
    <p:tnLst>
      <p:par>
        <p:cTn id="1" dur="indefinite" restart="never" nodeType="tmRoot">
          <p:childTnLst>
            <p:seq concurrent="1" nextAc="seek">
              <p:cTn id="2" restart="whenNotActive" fill="hold" evtFilter="cancelBubble" nodeType="interactiveSeq">
                <p:stCondLst>
                  <p:cond evt="onClick" delay="0">
                    <p:tgtEl>
                      <p:spTgt spid="9"/>
                    </p:tgtEl>
                  </p:cond>
                </p:stCondLst>
                <p:endSync evt="end" delay="0">
                  <p:rtn val="all"/>
                </p:endSync>
                <p:childTnLst>
                  <p:par>
                    <p:cTn id="3" fill="hold">
                      <p:stCondLst>
                        <p:cond delay="0"/>
                      </p:stCondLst>
                      <p:childTnLst>
                        <p:par>
                          <p:cTn id="4" fill="hold">
                            <p:stCondLst>
                              <p:cond delay="0"/>
                            </p:stCondLst>
                            <p:childTnLst>
                              <p:par>
                                <p:cTn id="5" presetID="1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slide(fromLeft)">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8"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slide(fromLeft)">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050"/>
                                        </p:tgtEl>
                                        <p:attrNameLst>
                                          <p:attrName>style.visibility</p:attrName>
                                        </p:attrNameLst>
                                      </p:cBhvr>
                                      <p:to>
                                        <p:strVal val="visible"/>
                                      </p:to>
                                    </p:set>
                                    <p:animEffect transition="in" filter="fade">
                                      <p:cBhvr>
                                        <p:cTn id="17" dur="500"/>
                                        <p:tgtEl>
                                          <p:spTgt spid="2050"/>
                                        </p:tgtEl>
                                      </p:cBhvr>
                                    </p:animEffect>
                                  </p:childTnLst>
                                </p:cTn>
                              </p:par>
                              <p:par>
                                <p:cTn id="18" presetID="12" presetClass="entr" presetSubtype="8" fill="hold" grpId="0" nodeType="with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slide(fromLeft)">
                                      <p:cBhvr>
                                        <p:cTn id="20" dur="500"/>
                                        <p:tgtEl>
                                          <p:spTgt spid="8"/>
                                        </p:tgtEl>
                                      </p:cBhvr>
                                    </p:animEffect>
                                  </p:childTnLst>
                                </p:cTn>
                              </p:par>
                              <p:par>
                                <p:cTn id="21" presetID="1" presetClass="exit"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hidden"/>
                                      </p:to>
                                    </p:set>
                                  </p:childTnLst>
                                </p:cTn>
                              </p:par>
                            </p:childTnLst>
                          </p:cTn>
                        </p:par>
                      </p:childTnLst>
                    </p:cTn>
                  </p:par>
                </p:childTnLst>
              </p:cTn>
              <p:nextCondLst>
                <p:cond evt="onClick" delay="0">
                  <p:tgtEl>
                    <p:spTgt spid="9"/>
                  </p:tgtEl>
                </p:cond>
              </p:nextCondLst>
            </p:seq>
          </p:childTnLst>
        </p:cTn>
      </p:par>
    </p:tnLst>
    <p:bldLst>
      <p:bldP spid="14" grpId="0"/>
      <p:bldP spid="15" grpId="0"/>
      <p:bldP spid="8" grpId="0"/>
      <p:bldP spid="9"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39388" y="720000"/>
            <a:ext cx="8104578" cy="609398"/>
          </a:xfrm>
          <a:prstGeom prst="rect">
            <a:avLst/>
          </a:prstGeom>
          <a:noFill/>
        </p:spPr>
        <p:txBody>
          <a:bodyPr wrap="square" rtlCol="0">
            <a:spAutoFit/>
          </a:bodyPr>
          <a:lstStyle/>
          <a:p>
            <a:pPr>
              <a:lnSpc>
                <a:spcPct val="120000"/>
              </a:lnSpc>
            </a:pPr>
            <a:r>
              <a:rPr lang="en-US" altLang="zh-CN" sz="2800" i="1" dirty="0" smtClean="0">
                <a:solidFill>
                  <a:srgbClr val="F79646"/>
                </a:solidFill>
                <a:latin typeface="Arial" panose="020B0604020202020204" pitchFamily="34" charset="0"/>
                <a:cs typeface="Arial" panose="020B0604020202020204" pitchFamily="34" charset="0"/>
              </a:rPr>
              <a:t>contrast</a:t>
            </a:r>
            <a:r>
              <a:rPr lang="en-US" altLang="zh-CN" sz="2800" dirty="0" smtClean="0">
                <a:solidFill>
                  <a:srgbClr val="333333"/>
                </a:solidFill>
                <a:latin typeface="Arial" panose="020B0604020202020204" pitchFamily="34" charset="0"/>
                <a:cs typeface="Arial" panose="020B0604020202020204" pitchFamily="34" charset="0"/>
              </a:rPr>
              <a:t> can also act as a noun:</a:t>
            </a:r>
            <a:endParaRPr lang="en-US" altLang="zh-CN" sz="2800" dirty="0">
              <a:solidFill>
                <a:srgbClr val="333333"/>
              </a:solidFill>
              <a:latin typeface="Arial" panose="020B0604020202020204" pitchFamily="34" charset="0"/>
              <a:cs typeface="Arial" panose="020B0604020202020204" pitchFamily="34" charset="0"/>
            </a:endParaRPr>
          </a:p>
        </p:txBody>
      </p:sp>
      <p:sp>
        <p:nvSpPr>
          <p:cNvPr id="20" name="TextBox 19"/>
          <p:cNvSpPr txBox="1"/>
          <p:nvPr/>
        </p:nvSpPr>
        <p:spPr>
          <a:xfrm>
            <a:off x="2357422" y="29916"/>
            <a:ext cx="5500726" cy="492443"/>
          </a:xfrm>
          <a:prstGeom prst="rect">
            <a:avLst/>
          </a:prstGeom>
          <a:noFill/>
        </p:spPr>
        <p:txBody>
          <a:bodyPr wrap="square" rtlCol="0">
            <a:spAutoFit/>
          </a:bodyPr>
          <a:lstStyle/>
          <a:p>
            <a:r>
              <a:rPr lang="en-US" altLang="zh-CN" sz="2600" dirty="0" smtClean="0">
                <a:solidFill>
                  <a:schemeClr val="bg1"/>
                </a:solidFill>
                <a:latin typeface="Arial Rounded MT Bold" pitchFamily="34" charset="0"/>
              </a:rPr>
              <a:t>Language Points</a:t>
            </a:r>
          </a:p>
        </p:txBody>
      </p:sp>
      <p:sp>
        <p:nvSpPr>
          <p:cNvPr id="16" name="矩形 15">
            <a:hlinkClick r:id="rId2" action="ppaction://hlinksldjump"/>
          </p:cNvPr>
          <p:cNvSpPr/>
          <p:nvPr/>
        </p:nvSpPr>
        <p:spPr>
          <a:xfrm>
            <a:off x="8572528" y="6215058"/>
            <a:ext cx="571472" cy="642942"/>
          </a:xfrm>
          <a:prstGeom prst="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extBox 7"/>
          <p:cNvSpPr txBox="1"/>
          <p:nvPr/>
        </p:nvSpPr>
        <p:spPr>
          <a:xfrm>
            <a:off x="539388" y="1394357"/>
            <a:ext cx="8104578" cy="1643527"/>
          </a:xfrm>
          <a:prstGeom prst="rect">
            <a:avLst/>
          </a:prstGeom>
          <a:noFill/>
        </p:spPr>
        <p:txBody>
          <a:bodyPr wrap="square" rtlCol="0">
            <a:spAutoFit/>
          </a:bodyPr>
          <a:lstStyle/>
          <a:p>
            <a:pPr>
              <a:lnSpc>
                <a:spcPct val="120000"/>
              </a:lnSpc>
            </a:pPr>
            <a:r>
              <a:rPr lang="en-US" altLang="zh-CN" sz="2800" dirty="0" smtClean="0">
                <a:solidFill>
                  <a:srgbClr val="F79646"/>
                </a:solidFill>
                <a:latin typeface="Arial" panose="020B0604020202020204" pitchFamily="34" charset="0"/>
                <a:cs typeface="Arial" panose="020B0604020202020204" pitchFamily="34" charset="0"/>
                <a:sym typeface="+mn-ea"/>
              </a:rPr>
              <a:t>contrast: </a:t>
            </a:r>
            <a:r>
              <a:rPr lang="en-US" altLang="zh-CN" sz="2800" i="1" dirty="0" smtClean="0">
                <a:solidFill>
                  <a:srgbClr val="333333"/>
                </a:solidFill>
                <a:latin typeface="Arial" panose="020B0604020202020204" pitchFamily="34" charset="0"/>
                <a:cs typeface="Arial" panose="020B0604020202020204" pitchFamily="34" charset="0"/>
                <a:sym typeface="+mn-ea"/>
              </a:rPr>
              <a:t>n</a:t>
            </a:r>
            <a:r>
              <a:rPr lang="en-US" altLang="zh-CN" sz="2800" dirty="0" smtClean="0">
                <a:solidFill>
                  <a:srgbClr val="333333"/>
                </a:solidFill>
                <a:latin typeface="Arial" panose="020B0604020202020204" pitchFamily="34" charset="0"/>
                <a:cs typeface="Arial" panose="020B0604020202020204" pitchFamily="34" charset="0"/>
                <a:sym typeface="+mn-ea"/>
              </a:rPr>
              <a:t>. the state of being strikingly different from something else in juxtaposition or close association</a:t>
            </a:r>
            <a:endParaRPr lang="en-US" altLang="zh-CN" sz="2800" dirty="0">
              <a:solidFill>
                <a:srgbClr val="333333"/>
              </a:solidFill>
              <a:latin typeface="Arial" panose="020B0604020202020204" pitchFamily="34" charset="0"/>
              <a:cs typeface="Arial" panose="020B0604020202020204" pitchFamily="34" charset="0"/>
              <a:sym typeface="+mn-ea"/>
            </a:endParaRPr>
          </a:p>
        </p:txBody>
      </p:sp>
      <p:sp>
        <p:nvSpPr>
          <p:cNvPr id="9" name="TextBox 8"/>
          <p:cNvSpPr txBox="1"/>
          <p:nvPr/>
        </p:nvSpPr>
        <p:spPr>
          <a:xfrm>
            <a:off x="539388" y="3102843"/>
            <a:ext cx="8104578" cy="1126462"/>
          </a:xfrm>
          <a:prstGeom prst="rect">
            <a:avLst/>
          </a:prstGeom>
          <a:noFill/>
        </p:spPr>
        <p:txBody>
          <a:bodyPr wrap="square" rtlCol="0">
            <a:spAutoFit/>
          </a:bodyPr>
          <a:lstStyle/>
          <a:p>
            <a:pPr>
              <a:lnSpc>
                <a:spcPct val="120000"/>
              </a:lnSpc>
            </a:pPr>
            <a:r>
              <a:rPr lang="en-US" altLang="zh-CN" sz="2800" dirty="0" smtClean="0">
                <a:solidFill>
                  <a:srgbClr val="333333"/>
                </a:solidFill>
                <a:latin typeface="Arial" panose="020B0604020202020204" pitchFamily="34" charset="0"/>
                <a:cs typeface="Arial" panose="020B0604020202020204" pitchFamily="34" charset="0"/>
              </a:rPr>
              <a:t>He was shocked by the </a:t>
            </a:r>
            <a:r>
              <a:rPr lang="en-US" altLang="zh-CN" sz="2800" dirty="0" smtClean="0">
                <a:solidFill>
                  <a:srgbClr val="F79646"/>
                </a:solidFill>
                <a:latin typeface="Arial" panose="020B0604020202020204" pitchFamily="34" charset="0"/>
                <a:cs typeface="Arial" panose="020B0604020202020204" pitchFamily="34" charset="0"/>
              </a:rPr>
              <a:t>contrast</a:t>
            </a:r>
            <a:r>
              <a:rPr lang="en-US" altLang="zh-CN" sz="2800" dirty="0" smtClean="0">
                <a:solidFill>
                  <a:srgbClr val="333333"/>
                </a:solidFill>
                <a:latin typeface="Arial" panose="020B0604020202020204" pitchFamily="34" charset="0"/>
                <a:cs typeface="Arial" panose="020B0604020202020204" pitchFamily="34" charset="0"/>
              </a:rPr>
              <a:t> between town and country.</a:t>
            </a:r>
            <a:endParaRPr lang="en-US" altLang="zh-CN" sz="2800" dirty="0">
              <a:solidFill>
                <a:srgbClr val="333333"/>
              </a:solidFill>
              <a:latin typeface="Arial" panose="020B0604020202020204" pitchFamily="34" charset="0"/>
              <a:cs typeface="Arial" panose="020B0604020202020204" pitchFamily="34" charset="0"/>
              <a:sym typeface="+mn-ea"/>
            </a:endParaRPr>
          </a:p>
        </p:txBody>
      </p:sp>
      <p:sp>
        <p:nvSpPr>
          <p:cNvPr id="10" name="TextBox 9"/>
          <p:cNvSpPr txBox="1"/>
          <p:nvPr/>
        </p:nvSpPr>
        <p:spPr>
          <a:xfrm>
            <a:off x="539388" y="4294266"/>
            <a:ext cx="8104578" cy="1126462"/>
          </a:xfrm>
          <a:prstGeom prst="rect">
            <a:avLst/>
          </a:prstGeom>
          <a:noFill/>
        </p:spPr>
        <p:txBody>
          <a:bodyPr wrap="square" rtlCol="0">
            <a:spAutoFit/>
          </a:bodyPr>
          <a:lstStyle/>
          <a:p>
            <a:pPr>
              <a:lnSpc>
                <a:spcPct val="120000"/>
              </a:lnSpc>
            </a:pPr>
            <a:r>
              <a:rPr lang="en-US" altLang="zh-CN" sz="2800" dirty="0" smtClean="0">
                <a:solidFill>
                  <a:srgbClr val="333333"/>
                </a:solidFill>
                <a:latin typeface="Arial" panose="020B0604020202020204" pitchFamily="34" charset="0"/>
                <a:cs typeface="Arial" panose="020B0604020202020204" pitchFamily="34" charset="0"/>
              </a:rPr>
              <a:t>In </a:t>
            </a:r>
            <a:r>
              <a:rPr lang="en-US" altLang="zh-CN" sz="2800" dirty="0" smtClean="0">
                <a:solidFill>
                  <a:srgbClr val="F79646"/>
                </a:solidFill>
                <a:latin typeface="Arial" panose="020B0604020202020204" pitchFamily="34" charset="0"/>
                <a:cs typeface="Arial" panose="020B0604020202020204" pitchFamily="34" charset="0"/>
              </a:rPr>
              <a:t>contrast</a:t>
            </a:r>
            <a:r>
              <a:rPr lang="en-US" altLang="zh-CN" sz="2800" dirty="0" smtClean="0">
                <a:solidFill>
                  <a:srgbClr val="333333"/>
                </a:solidFill>
                <a:latin typeface="Arial" panose="020B0604020202020204" pitchFamily="34" charset="0"/>
                <a:cs typeface="Arial" panose="020B0604020202020204" pitchFamily="34" charset="0"/>
              </a:rPr>
              <a:t>, the lives of girls in well-to-do families were often very sheltered.</a:t>
            </a:r>
            <a:endParaRPr lang="en-US" altLang="zh-CN" sz="2800" dirty="0">
              <a:solidFill>
                <a:srgbClr val="333333"/>
              </a:solidFill>
              <a:latin typeface="Arial" panose="020B0604020202020204" pitchFamily="34" charset="0"/>
              <a:cs typeface="Arial" panose="020B0604020202020204" pitchFamily="34" charset="0"/>
            </a:endParaRPr>
          </a:p>
        </p:txBody>
      </p:sp>
      <p:sp>
        <p:nvSpPr>
          <p:cNvPr id="11" name="矩形 10"/>
          <p:cNvSpPr/>
          <p:nvPr/>
        </p:nvSpPr>
        <p:spPr>
          <a:xfrm>
            <a:off x="0" y="692696"/>
            <a:ext cx="9143999" cy="5544616"/>
          </a:xfrm>
          <a:prstGeom prst="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advClick="0">
    <p:fade/>
  </p:transition>
  <p:timing>
    <p:tnLst>
      <p:par>
        <p:cTn id="1" dur="indefinite" restart="never" nodeType="tmRoot">
          <p:childTnLst>
            <p:seq concurrent="1" nextAc="seek">
              <p:cTn id="2" restart="whenNotActive" fill="hold" evtFilter="cancelBubble" nodeType="interactiveSeq">
                <p:stCondLst>
                  <p:cond evt="onClick" delay="0">
                    <p:tgtEl>
                      <p:spTgt spid="11"/>
                    </p:tgtEl>
                  </p:cond>
                </p:stCondLst>
                <p:endSync evt="end" delay="0">
                  <p:rtn val="all"/>
                </p:endSync>
                <p:childTnLst>
                  <p:par>
                    <p:cTn id="3" fill="hold">
                      <p:stCondLst>
                        <p:cond delay="0"/>
                      </p:stCondLst>
                      <p:childTnLst>
                        <p:par>
                          <p:cTn id="4" fill="hold">
                            <p:stCondLst>
                              <p:cond delay="0"/>
                            </p:stCondLst>
                            <p:childTnLst>
                              <p:par>
                                <p:cTn id="5" presetID="1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slide(fromLeft)">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8"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slide(fromLeft)">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8"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slide(fromLeft)">
                                      <p:cBhvr>
                                        <p:cTn id="17" dur="500"/>
                                        <p:tgtEl>
                                          <p:spTgt spid="10"/>
                                        </p:tgtEl>
                                      </p:cBhvr>
                                    </p:animEffect>
                                  </p:childTnLst>
                                </p:cTn>
                              </p:par>
                              <p:par>
                                <p:cTn id="18" presetID="1" presetClass="exit" presetSubtype="0" fill="hold" grpId="0" nodeType="withEffect">
                                  <p:stCondLst>
                                    <p:cond delay="0"/>
                                  </p:stCondLst>
                                  <p:childTnLst>
                                    <p:set>
                                      <p:cBhvr>
                                        <p:cTn id="19" dur="1" fill="hold">
                                          <p:stCondLst>
                                            <p:cond delay="0"/>
                                          </p:stCondLst>
                                        </p:cTn>
                                        <p:tgtEl>
                                          <p:spTgt spid="11"/>
                                        </p:tgtEl>
                                        <p:attrNameLst>
                                          <p:attrName>style.visibility</p:attrName>
                                        </p:attrNameLst>
                                      </p:cBhvr>
                                      <p:to>
                                        <p:strVal val="hidden"/>
                                      </p:to>
                                    </p:set>
                                  </p:childTnLst>
                                </p:cTn>
                              </p:par>
                            </p:childTnLst>
                          </p:cTn>
                        </p:par>
                      </p:childTnLst>
                    </p:cTn>
                  </p:par>
                </p:childTnLst>
              </p:cTn>
              <p:nextCondLst>
                <p:cond evt="onClick" delay="0">
                  <p:tgtEl>
                    <p:spTgt spid="11"/>
                  </p:tgtEl>
                </p:cond>
              </p:nextCondLst>
            </p:seq>
          </p:childTnLst>
        </p:cTn>
      </p:par>
    </p:tnLst>
    <p:bldLst>
      <p:bldP spid="8" grpId="0"/>
      <p:bldP spid="9" grpId="0"/>
      <p:bldP spid="10" grpId="0"/>
      <p:bldP spid="11"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39388" y="720000"/>
            <a:ext cx="8104578" cy="2160591"/>
          </a:xfrm>
          <a:prstGeom prst="rect">
            <a:avLst/>
          </a:prstGeom>
          <a:noFill/>
        </p:spPr>
        <p:txBody>
          <a:bodyPr wrap="square" rtlCol="0">
            <a:spAutoFit/>
          </a:bodyPr>
          <a:lstStyle/>
          <a:p>
            <a:pPr marL="357505" lvl="0" indent="-357505" eaLnBrk="0" hangingPunct="0">
              <a:lnSpc>
                <a:spcPct val="120000"/>
              </a:lnSpc>
            </a:pPr>
            <a:r>
              <a:rPr lang="en-US" altLang="zh-CN" sz="2800" dirty="0" smtClean="0">
                <a:solidFill>
                  <a:srgbClr val="333333"/>
                </a:solidFill>
                <a:latin typeface="Arial" panose="020B0604020202020204" pitchFamily="34" charset="0"/>
                <a:cs typeface="Arial" panose="020B0604020202020204" pitchFamily="34" charset="0"/>
              </a:rPr>
              <a:t>4. </a:t>
            </a:r>
            <a:r>
              <a:rPr lang="en-US" altLang="zh-CN" sz="2800" dirty="0" smtClean="0">
                <a:solidFill>
                  <a:srgbClr val="F79646"/>
                </a:solidFill>
                <a:latin typeface="Arial" panose="020B0604020202020204" pitchFamily="34" charset="0"/>
                <a:cs typeface="Arial" panose="020B0604020202020204" pitchFamily="34" charset="0"/>
              </a:rPr>
              <a:t>depict</a:t>
            </a:r>
            <a:r>
              <a:rPr lang="en-US" altLang="zh-CN" sz="2800" i="1" dirty="0" smtClean="0">
                <a:solidFill>
                  <a:srgbClr val="333333"/>
                </a:solidFill>
                <a:latin typeface="Arial" panose="020B0604020202020204" pitchFamily="34" charset="0"/>
                <a:cs typeface="Arial" panose="020B0604020202020204" pitchFamily="34" charset="0"/>
              </a:rPr>
              <a:t> </a:t>
            </a:r>
            <a:r>
              <a:rPr lang="en-US" altLang="zh-CN" sz="2800" dirty="0" smtClean="0">
                <a:solidFill>
                  <a:srgbClr val="333333"/>
                </a:solidFill>
                <a:latin typeface="Arial" panose="020B0604020202020204" pitchFamily="34" charset="0"/>
                <a:cs typeface="Arial" panose="020B0604020202020204" pitchFamily="34" charset="0"/>
              </a:rPr>
              <a:t>(Para. 3): </a:t>
            </a:r>
            <a:r>
              <a:rPr lang="en-US" altLang="zh-CN" sz="2800" i="1" dirty="0" smtClean="0">
                <a:solidFill>
                  <a:srgbClr val="333333"/>
                </a:solidFill>
                <a:latin typeface="Arial" panose="020B0604020202020204" pitchFamily="34" charset="0"/>
                <a:cs typeface="Arial" panose="020B0604020202020204" pitchFamily="34" charset="0"/>
              </a:rPr>
              <a:t>v</a:t>
            </a:r>
            <a:r>
              <a:rPr lang="en-US" altLang="zh-CN" sz="2800" dirty="0" smtClean="0">
                <a:solidFill>
                  <a:srgbClr val="333333"/>
                </a:solidFill>
                <a:latin typeface="Arial" panose="020B0604020202020204" pitchFamily="34" charset="0"/>
                <a:cs typeface="Arial" panose="020B0604020202020204" pitchFamily="34" charset="0"/>
              </a:rPr>
              <a:t>. </a:t>
            </a:r>
          </a:p>
          <a:p>
            <a:pPr marL="357505" lvl="0" eaLnBrk="0" hangingPunct="0">
              <a:lnSpc>
                <a:spcPct val="120000"/>
              </a:lnSpc>
            </a:pPr>
            <a:r>
              <a:rPr lang="en-US" altLang="zh-CN" sz="2800" dirty="0" smtClean="0">
                <a:solidFill>
                  <a:srgbClr val="333333"/>
                </a:solidFill>
                <a:latin typeface="Arial" panose="020B0604020202020204" pitchFamily="34" charset="0"/>
                <a:cs typeface="Arial" panose="020B0604020202020204" pitchFamily="34" charset="0"/>
              </a:rPr>
              <a:t>1) to show an image of sb./sth. in a picture</a:t>
            </a:r>
          </a:p>
          <a:p>
            <a:pPr marL="803275" lvl="0" indent="-446405" eaLnBrk="0" hangingPunct="0">
              <a:lnSpc>
                <a:spcPct val="120000"/>
              </a:lnSpc>
            </a:pPr>
            <a:r>
              <a:rPr lang="en-US" altLang="zh-CN" sz="2800" dirty="0" smtClean="0">
                <a:solidFill>
                  <a:srgbClr val="333333"/>
                </a:solidFill>
                <a:latin typeface="Arial" panose="020B0604020202020204" pitchFamily="34" charset="0"/>
                <a:cs typeface="Arial" panose="020B0604020202020204" pitchFamily="34" charset="0"/>
              </a:rPr>
              <a:t>2) to describe sb./sth. in words, or give an impression of sb./sth. in words</a:t>
            </a:r>
          </a:p>
        </p:txBody>
      </p:sp>
      <p:sp>
        <p:nvSpPr>
          <p:cNvPr id="20" name="TextBox 19"/>
          <p:cNvSpPr txBox="1"/>
          <p:nvPr/>
        </p:nvSpPr>
        <p:spPr>
          <a:xfrm>
            <a:off x="2357422" y="29916"/>
            <a:ext cx="5500726" cy="492443"/>
          </a:xfrm>
          <a:prstGeom prst="rect">
            <a:avLst/>
          </a:prstGeom>
          <a:noFill/>
        </p:spPr>
        <p:txBody>
          <a:bodyPr wrap="square" rtlCol="0">
            <a:spAutoFit/>
          </a:bodyPr>
          <a:lstStyle/>
          <a:p>
            <a:r>
              <a:rPr lang="en-US" altLang="zh-CN" sz="2600" dirty="0" smtClean="0">
                <a:solidFill>
                  <a:schemeClr val="bg1"/>
                </a:solidFill>
                <a:latin typeface="Arial Rounded MT Bold" pitchFamily="34" charset="0"/>
              </a:rPr>
              <a:t>Language Points</a:t>
            </a:r>
          </a:p>
        </p:txBody>
      </p:sp>
      <p:sp>
        <p:nvSpPr>
          <p:cNvPr id="14" name="TextBox 13"/>
          <p:cNvSpPr txBox="1"/>
          <p:nvPr/>
        </p:nvSpPr>
        <p:spPr>
          <a:xfrm>
            <a:off x="539388" y="2906941"/>
            <a:ext cx="8104578" cy="954107"/>
          </a:xfrm>
          <a:prstGeom prst="rect">
            <a:avLst/>
          </a:prstGeom>
          <a:noFill/>
        </p:spPr>
        <p:txBody>
          <a:bodyPr wrap="square" rtlCol="0">
            <a:spAutoFit/>
          </a:bodyPr>
          <a:lstStyle/>
          <a:p>
            <a:pPr lvl="0" eaLnBrk="0" hangingPunct="0"/>
            <a:r>
              <a:rPr lang="en-US" altLang="zh-CN" sz="2800" dirty="0" smtClean="0">
                <a:solidFill>
                  <a:srgbClr val="333333"/>
                </a:solidFill>
                <a:latin typeface="Arial" panose="020B0604020202020204" pitchFamily="34" charset="0"/>
                <a:cs typeface="Arial" panose="020B0604020202020204" pitchFamily="34" charset="0"/>
              </a:rPr>
              <a:t>Most of the Dunhuang murals </a:t>
            </a:r>
            <a:r>
              <a:rPr lang="en-US" altLang="zh-CN" sz="2800" dirty="0" smtClean="0">
                <a:solidFill>
                  <a:srgbClr val="F79646"/>
                </a:solidFill>
                <a:latin typeface="Arial" panose="020B0604020202020204" pitchFamily="34" charset="0"/>
                <a:cs typeface="Arial" panose="020B0604020202020204" pitchFamily="34" charset="0"/>
              </a:rPr>
              <a:t>depict</a:t>
            </a:r>
            <a:r>
              <a:rPr lang="en-US" altLang="zh-CN" sz="2800" dirty="0" smtClean="0">
                <a:solidFill>
                  <a:srgbClr val="333333"/>
                </a:solidFill>
                <a:latin typeface="Arial" panose="020B0604020202020204" pitchFamily="34" charset="0"/>
                <a:cs typeface="Arial" panose="020B0604020202020204" pitchFamily="34" charset="0"/>
              </a:rPr>
              <a:t> Buddhist stories.</a:t>
            </a:r>
          </a:p>
        </p:txBody>
      </p:sp>
      <p:sp>
        <p:nvSpPr>
          <p:cNvPr id="15" name="TextBox 14"/>
          <p:cNvSpPr txBox="1"/>
          <p:nvPr/>
        </p:nvSpPr>
        <p:spPr>
          <a:xfrm>
            <a:off x="67822" y="4149080"/>
            <a:ext cx="8104578" cy="558038"/>
          </a:xfrm>
          <a:prstGeom prst="rect">
            <a:avLst/>
          </a:prstGeom>
          <a:noFill/>
        </p:spPr>
        <p:txBody>
          <a:bodyPr wrap="square" rtlCol="0">
            <a:spAutoFit/>
          </a:bodyPr>
          <a:lstStyle/>
          <a:p>
            <a:pPr marL="363855">
              <a:lnSpc>
                <a:spcPct val="120000"/>
              </a:lnSpc>
              <a:defRPr/>
            </a:pPr>
            <a:r>
              <a:rPr lang="zh-CN" altLang="en-US" sz="2800" dirty="0" smtClean="0">
                <a:latin typeface="Times New Roman" panose="02020603050405020304" pitchFamily="18" charset="0"/>
                <a:cs typeface="Times New Roman" panose="02020603050405020304" pitchFamily="18" charset="0"/>
              </a:rPr>
              <a:t>我的家乡比我描绘的更美丽，肯定让你大饱眼福！</a:t>
            </a:r>
            <a:endParaRPr lang="en-US" altLang="zh-CN" sz="2600" dirty="0" smtClean="0">
              <a:solidFill>
                <a:srgbClr val="333333"/>
              </a:solidFill>
              <a:latin typeface="Arial" panose="020B0604020202020204" pitchFamily="34" charset="0"/>
              <a:ea typeface="宋体" panose="02010600030101010101" pitchFamily="2" charset="-122"/>
              <a:cs typeface="Arial" panose="020B0604020202020204" pitchFamily="34" charset="0"/>
            </a:endParaRPr>
          </a:p>
        </p:txBody>
      </p:sp>
      <p:sp>
        <p:nvSpPr>
          <p:cNvPr id="16" name="矩形 15">
            <a:hlinkClick r:id="rId2" action="ppaction://hlinksldjump"/>
          </p:cNvPr>
          <p:cNvSpPr/>
          <p:nvPr/>
        </p:nvSpPr>
        <p:spPr>
          <a:xfrm>
            <a:off x="8572528" y="6215058"/>
            <a:ext cx="571472" cy="642942"/>
          </a:xfrm>
          <a:prstGeom prst="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050" name="Picture 2" descr="C:\Users\CC\Desktop\图片1.png"/>
          <p:cNvPicPr>
            <a:picLocks noChangeAspect="1" noChangeArrowheads="1"/>
          </p:cNvPicPr>
          <p:nvPr/>
        </p:nvPicPr>
        <p:blipFill>
          <a:blip r:embed="rId3" cstate="print"/>
          <a:srcRect/>
          <a:stretch>
            <a:fillRect/>
          </a:stretch>
        </p:blipFill>
        <p:spPr bwMode="auto">
          <a:xfrm>
            <a:off x="518825" y="4869160"/>
            <a:ext cx="452775" cy="452775"/>
          </a:xfrm>
          <a:prstGeom prst="rect">
            <a:avLst/>
          </a:prstGeom>
          <a:noFill/>
        </p:spPr>
      </p:pic>
      <p:sp>
        <p:nvSpPr>
          <p:cNvPr id="8" name="TextBox 7"/>
          <p:cNvSpPr txBox="1"/>
          <p:nvPr/>
        </p:nvSpPr>
        <p:spPr>
          <a:xfrm>
            <a:off x="971600" y="4851157"/>
            <a:ext cx="8104578" cy="954107"/>
          </a:xfrm>
          <a:prstGeom prst="rect">
            <a:avLst/>
          </a:prstGeom>
          <a:noFill/>
        </p:spPr>
        <p:txBody>
          <a:bodyPr wrap="square" rtlCol="0">
            <a:spAutoFit/>
          </a:bodyPr>
          <a:lstStyle/>
          <a:p>
            <a:pPr lvl="0" eaLnBrk="0" hangingPunct="0"/>
            <a:r>
              <a:rPr lang="en-US" altLang="zh-CN" sz="2800" dirty="0" smtClean="0">
                <a:solidFill>
                  <a:srgbClr val="333333"/>
                </a:solidFill>
                <a:latin typeface="Arial" panose="020B0604020202020204" pitchFamily="34" charset="0"/>
                <a:cs typeface="Arial" panose="020B0604020202020204" pitchFamily="34" charset="0"/>
              </a:rPr>
              <a:t>My hometown is more beautiful than I </a:t>
            </a:r>
            <a:r>
              <a:rPr lang="en-US" altLang="zh-CN" sz="2800" dirty="0" smtClean="0">
                <a:solidFill>
                  <a:srgbClr val="F79646"/>
                </a:solidFill>
                <a:latin typeface="Arial" panose="020B0604020202020204" pitchFamily="34" charset="0"/>
                <a:cs typeface="Arial" panose="020B0604020202020204" pitchFamily="34" charset="0"/>
              </a:rPr>
              <a:t>depict</a:t>
            </a:r>
            <a:r>
              <a:rPr lang="en-US" altLang="zh-CN" sz="2800" dirty="0" smtClean="0">
                <a:solidFill>
                  <a:srgbClr val="333333"/>
                </a:solidFill>
                <a:latin typeface="Arial" panose="020B0604020202020204" pitchFamily="34" charset="0"/>
                <a:cs typeface="Arial" panose="020B0604020202020204" pitchFamily="34" charset="0"/>
              </a:rPr>
              <a:t>,</a:t>
            </a:r>
          </a:p>
          <a:p>
            <a:pPr lvl="0" eaLnBrk="0" hangingPunct="0"/>
            <a:r>
              <a:rPr lang="en-US" altLang="zh-CN" sz="2800" dirty="0" smtClean="0">
                <a:solidFill>
                  <a:srgbClr val="333333"/>
                </a:solidFill>
                <a:latin typeface="Arial" panose="020B0604020202020204" pitchFamily="34" charset="0"/>
                <a:cs typeface="Arial" panose="020B0604020202020204" pitchFamily="34" charset="0"/>
              </a:rPr>
              <a:t>and is bound to feast your eyes!</a:t>
            </a:r>
          </a:p>
        </p:txBody>
      </p:sp>
      <p:sp>
        <p:nvSpPr>
          <p:cNvPr id="9" name="矩形 8"/>
          <p:cNvSpPr/>
          <p:nvPr/>
        </p:nvSpPr>
        <p:spPr>
          <a:xfrm>
            <a:off x="-567" y="638661"/>
            <a:ext cx="9143999" cy="5544616"/>
          </a:xfrm>
          <a:prstGeom prst="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advClick="0">
    <p:fade/>
  </p:transition>
  <p:timing>
    <p:tnLst>
      <p:par>
        <p:cTn id="1" dur="indefinite" restart="never" nodeType="tmRoot">
          <p:childTnLst>
            <p:seq concurrent="1" nextAc="seek">
              <p:cTn id="2" restart="whenNotActive" fill="hold" evtFilter="cancelBubble" nodeType="interactiveSeq">
                <p:stCondLst>
                  <p:cond evt="onClick" delay="0">
                    <p:tgtEl>
                      <p:spTgt spid="9"/>
                    </p:tgtEl>
                  </p:cond>
                </p:stCondLst>
                <p:endSync evt="end" delay="0">
                  <p:rtn val="all"/>
                </p:endSync>
                <p:childTnLst>
                  <p:par>
                    <p:cTn id="3" fill="hold">
                      <p:stCondLst>
                        <p:cond delay="0"/>
                      </p:stCondLst>
                      <p:childTnLst>
                        <p:par>
                          <p:cTn id="4" fill="hold">
                            <p:stCondLst>
                              <p:cond delay="0"/>
                            </p:stCondLst>
                            <p:childTnLst>
                              <p:par>
                                <p:cTn id="5" presetID="1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slide(fromLeft)">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8"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slide(fromLeft)">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050"/>
                                        </p:tgtEl>
                                        <p:attrNameLst>
                                          <p:attrName>style.visibility</p:attrName>
                                        </p:attrNameLst>
                                      </p:cBhvr>
                                      <p:to>
                                        <p:strVal val="visible"/>
                                      </p:to>
                                    </p:set>
                                    <p:animEffect transition="in" filter="fade">
                                      <p:cBhvr>
                                        <p:cTn id="17" dur="500"/>
                                        <p:tgtEl>
                                          <p:spTgt spid="2050"/>
                                        </p:tgtEl>
                                      </p:cBhvr>
                                    </p:animEffect>
                                  </p:childTnLst>
                                </p:cTn>
                              </p:par>
                              <p:par>
                                <p:cTn id="18" presetID="12" presetClass="entr" presetSubtype="8" fill="hold" grpId="0" nodeType="with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slide(fromLeft)">
                                      <p:cBhvr>
                                        <p:cTn id="20" dur="500"/>
                                        <p:tgtEl>
                                          <p:spTgt spid="8"/>
                                        </p:tgtEl>
                                      </p:cBhvr>
                                    </p:animEffect>
                                  </p:childTnLst>
                                </p:cTn>
                              </p:par>
                              <p:par>
                                <p:cTn id="21" presetID="1" presetClass="exit"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hidden"/>
                                      </p:to>
                                    </p:set>
                                  </p:childTnLst>
                                </p:cTn>
                              </p:par>
                            </p:childTnLst>
                          </p:cTn>
                        </p:par>
                      </p:childTnLst>
                    </p:cTn>
                  </p:par>
                </p:childTnLst>
              </p:cTn>
              <p:nextCondLst>
                <p:cond evt="onClick" delay="0">
                  <p:tgtEl>
                    <p:spTgt spid="9"/>
                  </p:tgtEl>
                </p:cond>
              </p:nextCondLst>
            </p:seq>
          </p:childTnLst>
        </p:cTn>
      </p:par>
    </p:tnLst>
    <p:bldLst>
      <p:bldP spid="14" grpId="0"/>
      <p:bldP spid="15" grpId="0"/>
      <p:bldP spid="8" grpId="0"/>
      <p:bldP spid="9"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0" y="620688"/>
            <a:ext cx="9143999" cy="5544616"/>
          </a:xfrm>
          <a:prstGeom prst="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TextBox 2"/>
          <p:cNvSpPr txBox="1"/>
          <p:nvPr/>
        </p:nvSpPr>
        <p:spPr>
          <a:xfrm>
            <a:off x="539388" y="720000"/>
            <a:ext cx="8104578" cy="523220"/>
          </a:xfrm>
          <a:prstGeom prst="rect">
            <a:avLst/>
          </a:prstGeom>
          <a:noFill/>
        </p:spPr>
        <p:txBody>
          <a:bodyPr wrap="square" rtlCol="0">
            <a:spAutoFit/>
          </a:bodyPr>
          <a:lstStyle/>
          <a:p>
            <a:pPr lvl="0" eaLnBrk="0" hangingPunct="0"/>
            <a:r>
              <a:rPr lang="en-US" altLang="zh-CN" sz="2800" dirty="0" smtClean="0">
                <a:solidFill>
                  <a:srgbClr val="333333"/>
                </a:solidFill>
                <a:latin typeface="Arial" panose="020B0604020202020204" pitchFamily="34" charset="0"/>
                <a:cs typeface="Arial" panose="020B0604020202020204" pitchFamily="34" charset="0"/>
              </a:rPr>
              <a:t>5. </a:t>
            </a:r>
            <a:r>
              <a:rPr lang="en-US" altLang="zh-CN" sz="2800" dirty="0" smtClean="0">
                <a:solidFill>
                  <a:srgbClr val="F79646"/>
                </a:solidFill>
                <a:latin typeface="Arial" panose="020B0604020202020204" pitchFamily="34" charset="0"/>
                <a:cs typeface="Arial" panose="020B0604020202020204" pitchFamily="34" charset="0"/>
              </a:rPr>
              <a:t>bring … to mind </a:t>
            </a:r>
            <a:r>
              <a:rPr lang="en-US" altLang="zh-CN" sz="2800" dirty="0" smtClean="0">
                <a:solidFill>
                  <a:srgbClr val="333333"/>
                </a:solidFill>
                <a:latin typeface="Arial" panose="020B0604020202020204" pitchFamily="34" charset="0"/>
                <a:cs typeface="Arial" panose="020B0604020202020204" pitchFamily="34" charset="0"/>
                <a:sym typeface="+mn-ea"/>
              </a:rPr>
              <a:t>(Para. 3)</a:t>
            </a:r>
            <a:r>
              <a:rPr lang="en-US" altLang="zh-CN" sz="2800" dirty="0" smtClean="0">
                <a:solidFill>
                  <a:srgbClr val="333333"/>
                </a:solidFill>
                <a:latin typeface="Arial" panose="020B0604020202020204" pitchFamily="34" charset="0"/>
                <a:cs typeface="Arial" panose="020B0604020202020204" pitchFamily="34" charset="0"/>
              </a:rPr>
              <a:t>: to cause to think of</a:t>
            </a:r>
          </a:p>
        </p:txBody>
      </p:sp>
      <p:sp>
        <p:nvSpPr>
          <p:cNvPr id="20" name="TextBox 19"/>
          <p:cNvSpPr txBox="1"/>
          <p:nvPr/>
        </p:nvSpPr>
        <p:spPr>
          <a:xfrm>
            <a:off x="2357422" y="29916"/>
            <a:ext cx="5500726" cy="492443"/>
          </a:xfrm>
          <a:prstGeom prst="rect">
            <a:avLst/>
          </a:prstGeom>
          <a:noFill/>
        </p:spPr>
        <p:txBody>
          <a:bodyPr wrap="square" rtlCol="0">
            <a:spAutoFit/>
          </a:bodyPr>
          <a:lstStyle/>
          <a:p>
            <a:r>
              <a:rPr lang="en-US" altLang="zh-CN" sz="2600" dirty="0" smtClean="0">
                <a:solidFill>
                  <a:schemeClr val="bg1"/>
                </a:solidFill>
                <a:latin typeface="Arial Rounded MT Bold" pitchFamily="34" charset="0"/>
              </a:rPr>
              <a:t>Language Points</a:t>
            </a:r>
          </a:p>
        </p:txBody>
      </p:sp>
      <p:sp>
        <p:nvSpPr>
          <p:cNvPr id="14" name="TextBox 13"/>
          <p:cNvSpPr txBox="1"/>
          <p:nvPr/>
        </p:nvSpPr>
        <p:spPr>
          <a:xfrm>
            <a:off x="539388" y="1394773"/>
            <a:ext cx="8104578" cy="954107"/>
          </a:xfrm>
          <a:prstGeom prst="rect">
            <a:avLst/>
          </a:prstGeom>
          <a:noFill/>
        </p:spPr>
        <p:txBody>
          <a:bodyPr wrap="square" rtlCol="0">
            <a:spAutoFit/>
          </a:bodyPr>
          <a:lstStyle/>
          <a:p>
            <a:pPr lvl="0" eaLnBrk="0" hangingPunct="0"/>
            <a:r>
              <a:rPr lang="en-US" altLang="zh-CN" sz="2800" dirty="0" smtClean="0">
                <a:solidFill>
                  <a:srgbClr val="333333"/>
                </a:solidFill>
                <a:latin typeface="Arial" panose="020B0604020202020204" pitchFamily="34" charset="0"/>
                <a:cs typeface="Arial" panose="020B0604020202020204" pitchFamily="34" charset="0"/>
              </a:rPr>
              <a:t>The words “black hole” generally </a:t>
            </a:r>
            <a:r>
              <a:rPr lang="en-US" altLang="zh-CN" sz="2800" dirty="0" smtClean="0">
                <a:solidFill>
                  <a:srgbClr val="F79646"/>
                </a:solidFill>
                <a:latin typeface="Arial" panose="020B0604020202020204" pitchFamily="34" charset="0"/>
                <a:cs typeface="Arial" panose="020B0604020202020204" pitchFamily="34" charset="0"/>
              </a:rPr>
              <a:t>bring to mind </a:t>
            </a:r>
            <a:r>
              <a:rPr lang="en-US" altLang="zh-CN" sz="2800" dirty="0" smtClean="0">
                <a:solidFill>
                  <a:srgbClr val="333333"/>
                </a:solidFill>
                <a:latin typeface="Arial" panose="020B0604020202020204" pitchFamily="34" charset="0"/>
                <a:cs typeface="Arial" panose="020B0604020202020204" pitchFamily="34" charset="0"/>
              </a:rPr>
              <a:t>destruction and an end to all ends.</a:t>
            </a:r>
          </a:p>
        </p:txBody>
      </p:sp>
      <p:sp>
        <p:nvSpPr>
          <p:cNvPr id="15" name="TextBox 14"/>
          <p:cNvSpPr txBox="1"/>
          <p:nvPr/>
        </p:nvSpPr>
        <p:spPr>
          <a:xfrm>
            <a:off x="38831" y="2492896"/>
            <a:ext cx="7917545" cy="609398"/>
          </a:xfrm>
          <a:prstGeom prst="rect">
            <a:avLst/>
          </a:prstGeom>
          <a:noFill/>
        </p:spPr>
        <p:txBody>
          <a:bodyPr wrap="square" rtlCol="0">
            <a:spAutoFit/>
          </a:bodyPr>
          <a:lstStyle/>
          <a:p>
            <a:pPr marL="363855">
              <a:lnSpc>
                <a:spcPct val="120000"/>
              </a:lnSpc>
              <a:defRPr/>
            </a:pPr>
            <a:r>
              <a:rPr lang="zh-CN" altLang="en-US" sz="2800" dirty="0" smtClean="0">
                <a:solidFill>
                  <a:srgbClr val="333333"/>
                </a:solidFill>
                <a:latin typeface="Arial" panose="020B0604020202020204" pitchFamily="34" charset="0"/>
                <a:cs typeface="Arial" panose="020B0604020202020204" pitchFamily="34" charset="0"/>
              </a:rPr>
              <a:t>“圣诞节”这个词让你想到了什么？</a:t>
            </a:r>
            <a:endParaRPr lang="en-US" altLang="zh-CN" sz="2600" dirty="0" smtClean="0">
              <a:solidFill>
                <a:srgbClr val="333333"/>
              </a:solidFill>
              <a:latin typeface="Arial" panose="020B0604020202020204" pitchFamily="34" charset="0"/>
              <a:ea typeface="宋体" panose="02010600030101010101" pitchFamily="2" charset="-122"/>
              <a:cs typeface="Arial" panose="020B0604020202020204" pitchFamily="34" charset="0"/>
            </a:endParaRPr>
          </a:p>
        </p:txBody>
      </p:sp>
      <p:sp>
        <p:nvSpPr>
          <p:cNvPr id="16" name="矩形 15">
            <a:hlinkClick r:id="rId2" action="ppaction://hlinksldjump"/>
          </p:cNvPr>
          <p:cNvSpPr/>
          <p:nvPr/>
        </p:nvSpPr>
        <p:spPr>
          <a:xfrm>
            <a:off x="8572528" y="6215058"/>
            <a:ext cx="571472" cy="642942"/>
          </a:xfrm>
          <a:prstGeom prst="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050" name="Picture 2" descr="C:\Users\CC\Desktop\图片1.png"/>
          <p:cNvPicPr>
            <a:picLocks noChangeAspect="1" noChangeArrowheads="1"/>
          </p:cNvPicPr>
          <p:nvPr/>
        </p:nvPicPr>
        <p:blipFill>
          <a:blip r:embed="rId3" cstate="print"/>
          <a:srcRect/>
          <a:stretch>
            <a:fillRect/>
          </a:stretch>
        </p:blipFill>
        <p:spPr bwMode="auto">
          <a:xfrm>
            <a:off x="604368" y="3230979"/>
            <a:ext cx="452775" cy="452775"/>
          </a:xfrm>
          <a:prstGeom prst="rect">
            <a:avLst/>
          </a:prstGeom>
          <a:noFill/>
        </p:spPr>
      </p:pic>
      <p:sp>
        <p:nvSpPr>
          <p:cNvPr id="8" name="TextBox 7"/>
          <p:cNvSpPr txBox="1"/>
          <p:nvPr/>
        </p:nvSpPr>
        <p:spPr>
          <a:xfrm>
            <a:off x="1147942" y="3212976"/>
            <a:ext cx="8104578" cy="954107"/>
          </a:xfrm>
          <a:prstGeom prst="rect">
            <a:avLst/>
          </a:prstGeom>
          <a:noFill/>
        </p:spPr>
        <p:txBody>
          <a:bodyPr wrap="square" rtlCol="0">
            <a:spAutoFit/>
          </a:bodyPr>
          <a:lstStyle/>
          <a:p>
            <a:pPr lvl="0" eaLnBrk="0" hangingPunct="0"/>
            <a:r>
              <a:rPr lang="en-US" altLang="zh-CN" sz="2800" dirty="0" smtClean="0">
                <a:solidFill>
                  <a:srgbClr val="333333"/>
                </a:solidFill>
                <a:latin typeface="Arial" panose="020B0604020202020204" pitchFamily="34" charset="0"/>
                <a:cs typeface="Arial" panose="020B0604020202020204" pitchFamily="34" charset="0"/>
              </a:rPr>
              <a:t>What does the word “Christmas” </a:t>
            </a:r>
            <a:r>
              <a:rPr lang="en-US" altLang="zh-CN" sz="2800" dirty="0" smtClean="0">
                <a:solidFill>
                  <a:srgbClr val="F79646"/>
                </a:solidFill>
                <a:latin typeface="Arial" panose="020B0604020202020204" pitchFamily="34" charset="0"/>
                <a:cs typeface="Arial" panose="020B0604020202020204" pitchFamily="34" charset="0"/>
              </a:rPr>
              <a:t>bring</a:t>
            </a:r>
            <a:r>
              <a:rPr lang="en-US" altLang="zh-CN" sz="2800" dirty="0" smtClean="0">
                <a:solidFill>
                  <a:srgbClr val="333333"/>
                </a:solidFill>
                <a:latin typeface="Arial" panose="020B0604020202020204" pitchFamily="34" charset="0"/>
                <a:cs typeface="Arial" panose="020B0604020202020204" pitchFamily="34" charset="0"/>
              </a:rPr>
              <a:t> </a:t>
            </a:r>
            <a:r>
              <a:rPr lang="en-US" altLang="zh-CN" sz="2800" dirty="0" smtClean="0">
                <a:solidFill>
                  <a:srgbClr val="F79646"/>
                </a:solidFill>
                <a:latin typeface="Arial" panose="020B0604020202020204" pitchFamily="34" charset="0"/>
                <a:cs typeface="Arial" panose="020B0604020202020204" pitchFamily="34" charset="0"/>
              </a:rPr>
              <a:t>to</a:t>
            </a:r>
            <a:r>
              <a:rPr lang="en-US" altLang="zh-CN" sz="2800" dirty="0" smtClean="0">
                <a:solidFill>
                  <a:srgbClr val="333333"/>
                </a:solidFill>
                <a:latin typeface="Arial" panose="020B0604020202020204" pitchFamily="34" charset="0"/>
                <a:cs typeface="Arial" panose="020B0604020202020204" pitchFamily="34" charset="0"/>
              </a:rPr>
              <a:t> </a:t>
            </a:r>
          </a:p>
          <a:p>
            <a:pPr lvl="0" eaLnBrk="0" hangingPunct="0"/>
            <a:r>
              <a:rPr lang="en-US" altLang="zh-CN" sz="2800" dirty="0" smtClean="0">
                <a:solidFill>
                  <a:srgbClr val="F79646"/>
                </a:solidFill>
                <a:latin typeface="Arial" panose="020B0604020202020204" pitchFamily="34" charset="0"/>
                <a:cs typeface="Arial" panose="020B0604020202020204" pitchFamily="34" charset="0"/>
              </a:rPr>
              <a:t>your</a:t>
            </a:r>
            <a:r>
              <a:rPr lang="en-US" altLang="zh-CN" sz="2800" dirty="0" smtClean="0">
                <a:solidFill>
                  <a:srgbClr val="333333"/>
                </a:solidFill>
                <a:latin typeface="Arial" panose="020B0604020202020204" pitchFamily="34" charset="0"/>
                <a:cs typeface="Arial" panose="020B0604020202020204" pitchFamily="34" charset="0"/>
              </a:rPr>
              <a:t> </a:t>
            </a:r>
            <a:r>
              <a:rPr lang="en-US" altLang="zh-CN" sz="2800" dirty="0" smtClean="0">
                <a:solidFill>
                  <a:srgbClr val="F79646"/>
                </a:solidFill>
                <a:latin typeface="Arial" panose="020B0604020202020204" pitchFamily="34" charset="0"/>
                <a:cs typeface="Arial" panose="020B0604020202020204" pitchFamily="34" charset="0"/>
              </a:rPr>
              <a:t>mind</a:t>
            </a:r>
            <a:r>
              <a:rPr lang="en-US" altLang="zh-CN" sz="2800" dirty="0" smtClean="0">
                <a:solidFill>
                  <a:srgbClr val="333333"/>
                </a:solidFill>
                <a:latin typeface="Arial" panose="020B0604020202020204" pitchFamily="34" charset="0"/>
                <a:cs typeface="Arial" panose="020B0604020202020204" pitchFamily="34" charset="0"/>
              </a:rPr>
              <a:t>?</a:t>
            </a:r>
          </a:p>
        </p:txBody>
      </p:sp>
    </p:spTree>
  </p:cSld>
  <p:clrMapOvr>
    <a:masterClrMapping/>
  </p:clrMapOvr>
  <p:transition advClick="0">
    <p:fade/>
  </p:transition>
  <p:timing>
    <p:tnLst>
      <p:par>
        <p:cTn id="1" dur="indefinite" restart="never" nodeType="tmRoot">
          <p:childTnLst>
            <p:seq concurrent="1" nextAc="seek">
              <p:cTn id="2" restart="whenNotActive" fill="hold" evtFilter="cancelBubble" nodeType="interactiveSeq">
                <p:stCondLst>
                  <p:cond evt="onClick" delay="0">
                    <p:tgtEl>
                      <p:spTgt spid="9"/>
                    </p:tgtEl>
                  </p:cond>
                </p:stCondLst>
                <p:endSync evt="end" delay="0">
                  <p:rtn val="all"/>
                </p:endSync>
                <p:childTnLst>
                  <p:par>
                    <p:cTn id="3" fill="hold">
                      <p:stCondLst>
                        <p:cond delay="0"/>
                      </p:stCondLst>
                      <p:childTnLst>
                        <p:par>
                          <p:cTn id="4" fill="hold">
                            <p:stCondLst>
                              <p:cond delay="0"/>
                            </p:stCondLst>
                            <p:childTnLst>
                              <p:par>
                                <p:cTn id="5" presetID="1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slide(fromLeft)">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8"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slide(fromLeft)">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050"/>
                                        </p:tgtEl>
                                        <p:attrNameLst>
                                          <p:attrName>style.visibility</p:attrName>
                                        </p:attrNameLst>
                                      </p:cBhvr>
                                      <p:to>
                                        <p:strVal val="visible"/>
                                      </p:to>
                                    </p:set>
                                    <p:animEffect transition="in" filter="fade">
                                      <p:cBhvr>
                                        <p:cTn id="17" dur="500"/>
                                        <p:tgtEl>
                                          <p:spTgt spid="2050"/>
                                        </p:tgtEl>
                                      </p:cBhvr>
                                    </p:animEffect>
                                  </p:childTnLst>
                                </p:cTn>
                              </p:par>
                              <p:par>
                                <p:cTn id="18" presetID="12" presetClass="entr" presetSubtype="8" fill="hold" grpId="0" nodeType="with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slide(fromLeft)">
                                      <p:cBhvr>
                                        <p:cTn id="20" dur="500"/>
                                        <p:tgtEl>
                                          <p:spTgt spid="8"/>
                                        </p:tgtEl>
                                      </p:cBhvr>
                                    </p:animEffect>
                                  </p:childTnLst>
                                </p:cTn>
                              </p:par>
                              <p:par>
                                <p:cTn id="21" presetID="1" presetClass="exit"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hidden"/>
                                      </p:to>
                                    </p:set>
                                  </p:childTnLst>
                                </p:cTn>
                              </p:par>
                            </p:childTnLst>
                          </p:cTn>
                        </p:par>
                      </p:childTnLst>
                    </p:cTn>
                  </p:par>
                </p:childTnLst>
              </p:cTn>
              <p:nextCondLst>
                <p:cond evt="onClick" delay="0">
                  <p:tgtEl>
                    <p:spTgt spid="9"/>
                  </p:tgtEl>
                </p:cond>
              </p:nextCondLst>
            </p:seq>
          </p:childTnLst>
        </p:cTn>
      </p:par>
    </p:tnLst>
    <p:bldLst>
      <p:bldP spid="9" grpId="0" animBg="1"/>
      <p:bldP spid="14" grpId="0"/>
      <p:bldP spid="15" grpId="0"/>
      <p:bldP spid="8"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39388" y="720000"/>
            <a:ext cx="8104578" cy="523220"/>
          </a:xfrm>
          <a:prstGeom prst="rect">
            <a:avLst/>
          </a:prstGeom>
          <a:noFill/>
        </p:spPr>
        <p:txBody>
          <a:bodyPr wrap="square" rtlCol="0">
            <a:spAutoFit/>
          </a:bodyPr>
          <a:lstStyle/>
          <a:p>
            <a:pPr lvl="0" eaLnBrk="0" hangingPunct="0"/>
            <a:r>
              <a:rPr lang="en-US" altLang="zh-CN" sz="2800" dirty="0" smtClean="0">
                <a:solidFill>
                  <a:srgbClr val="333333"/>
                </a:solidFill>
                <a:latin typeface="Arial" panose="020B0604020202020204" pitchFamily="34" charset="0"/>
                <a:cs typeface="Arial" panose="020B0604020202020204" pitchFamily="34" charset="0"/>
              </a:rPr>
              <a:t>6. </a:t>
            </a:r>
            <a:r>
              <a:rPr lang="en-US" altLang="zh-CN" sz="2800" dirty="0" smtClean="0">
                <a:solidFill>
                  <a:srgbClr val="F79646"/>
                </a:solidFill>
                <a:latin typeface="Arial" panose="020B0604020202020204" pitchFamily="34" charset="0"/>
                <a:cs typeface="Arial" panose="020B0604020202020204" pitchFamily="34" charset="0"/>
              </a:rPr>
              <a:t>refer to </a:t>
            </a:r>
            <a:r>
              <a:rPr lang="en-US" altLang="zh-CN" sz="2800" dirty="0" smtClean="0">
                <a:solidFill>
                  <a:srgbClr val="333333"/>
                </a:solidFill>
                <a:latin typeface="Arial" panose="020B0604020202020204" pitchFamily="34" charset="0"/>
                <a:cs typeface="Arial" panose="020B0604020202020204" pitchFamily="34" charset="0"/>
              </a:rPr>
              <a:t>(Para. 5): to mention </a:t>
            </a:r>
          </a:p>
        </p:txBody>
      </p:sp>
      <p:sp>
        <p:nvSpPr>
          <p:cNvPr id="20" name="TextBox 19"/>
          <p:cNvSpPr txBox="1"/>
          <p:nvPr/>
        </p:nvSpPr>
        <p:spPr>
          <a:xfrm>
            <a:off x="2357422" y="29916"/>
            <a:ext cx="5500726" cy="492443"/>
          </a:xfrm>
          <a:prstGeom prst="rect">
            <a:avLst/>
          </a:prstGeom>
          <a:noFill/>
        </p:spPr>
        <p:txBody>
          <a:bodyPr wrap="square" rtlCol="0">
            <a:spAutoFit/>
          </a:bodyPr>
          <a:lstStyle/>
          <a:p>
            <a:r>
              <a:rPr lang="en-US" altLang="zh-CN" sz="2600" dirty="0" smtClean="0">
                <a:solidFill>
                  <a:schemeClr val="bg1"/>
                </a:solidFill>
                <a:latin typeface="Arial Rounded MT Bold" pitchFamily="34" charset="0"/>
              </a:rPr>
              <a:t>Language Points</a:t>
            </a:r>
          </a:p>
        </p:txBody>
      </p:sp>
      <p:sp>
        <p:nvSpPr>
          <p:cNvPr id="14" name="TextBox 13"/>
          <p:cNvSpPr txBox="1"/>
          <p:nvPr/>
        </p:nvSpPr>
        <p:spPr>
          <a:xfrm>
            <a:off x="539388" y="1484784"/>
            <a:ext cx="8104578" cy="954107"/>
          </a:xfrm>
          <a:prstGeom prst="rect">
            <a:avLst/>
          </a:prstGeom>
          <a:noFill/>
        </p:spPr>
        <p:txBody>
          <a:bodyPr wrap="square" rtlCol="0">
            <a:spAutoFit/>
          </a:bodyPr>
          <a:lstStyle/>
          <a:p>
            <a:pPr lvl="0" eaLnBrk="0" hangingPunct="0"/>
            <a:r>
              <a:rPr lang="en-US" altLang="zh-CN" sz="2800" dirty="0" smtClean="0">
                <a:solidFill>
                  <a:srgbClr val="333333"/>
                </a:solidFill>
                <a:latin typeface="Arial" panose="020B0604020202020204" pitchFamily="34" charset="0"/>
                <a:cs typeface="Arial" panose="020B0604020202020204" pitchFamily="34" charset="0"/>
              </a:rPr>
              <a:t>It was unwise in your speech to </a:t>
            </a:r>
            <a:r>
              <a:rPr lang="en-US" altLang="zh-CN" sz="2800" dirty="0" smtClean="0">
                <a:solidFill>
                  <a:srgbClr val="F79646"/>
                </a:solidFill>
                <a:latin typeface="Arial" panose="020B0604020202020204" pitchFamily="34" charset="0"/>
                <a:cs typeface="Arial" panose="020B0604020202020204" pitchFamily="34" charset="0"/>
              </a:rPr>
              <a:t>refer to </a:t>
            </a:r>
            <a:r>
              <a:rPr lang="en-US" altLang="zh-CN" sz="2800" dirty="0" smtClean="0">
                <a:solidFill>
                  <a:srgbClr val="333333"/>
                </a:solidFill>
                <a:latin typeface="Arial" panose="020B0604020202020204" pitchFamily="34" charset="0"/>
                <a:cs typeface="Arial" panose="020B0604020202020204" pitchFamily="34" charset="0"/>
              </a:rPr>
              <a:t>the rising unemployment.</a:t>
            </a:r>
          </a:p>
        </p:txBody>
      </p:sp>
      <p:sp>
        <p:nvSpPr>
          <p:cNvPr id="15" name="TextBox 14"/>
          <p:cNvSpPr txBox="1"/>
          <p:nvPr/>
        </p:nvSpPr>
        <p:spPr>
          <a:xfrm>
            <a:off x="107504" y="2641929"/>
            <a:ext cx="8104578" cy="1075103"/>
          </a:xfrm>
          <a:prstGeom prst="rect">
            <a:avLst/>
          </a:prstGeom>
          <a:noFill/>
        </p:spPr>
        <p:txBody>
          <a:bodyPr wrap="square" rtlCol="0">
            <a:spAutoFit/>
          </a:bodyPr>
          <a:lstStyle/>
          <a:p>
            <a:pPr marL="363855">
              <a:lnSpc>
                <a:spcPct val="120000"/>
              </a:lnSpc>
              <a:defRPr/>
            </a:pPr>
            <a:r>
              <a:rPr lang="zh-CN" altLang="en-US" sz="2800" dirty="0" smtClean="0">
                <a:solidFill>
                  <a:srgbClr val="333333"/>
                </a:solidFill>
                <a:latin typeface="Arial" panose="020B0604020202020204" pitchFamily="34" charset="0"/>
                <a:cs typeface="Arial" panose="020B0604020202020204" pitchFamily="34" charset="0"/>
              </a:rPr>
              <a:t>关于那件事的记忆太令人痛苦，所以请不要在他面前提起。</a:t>
            </a:r>
            <a:endParaRPr lang="en-US" altLang="zh-CN" sz="2600" dirty="0" smtClean="0">
              <a:solidFill>
                <a:srgbClr val="333333"/>
              </a:solidFill>
              <a:latin typeface="Arial" panose="020B0604020202020204" pitchFamily="34" charset="0"/>
              <a:ea typeface="宋体" panose="02010600030101010101" pitchFamily="2" charset="-122"/>
              <a:cs typeface="Arial" panose="020B0604020202020204" pitchFamily="34" charset="0"/>
            </a:endParaRPr>
          </a:p>
        </p:txBody>
      </p:sp>
      <p:sp>
        <p:nvSpPr>
          <p:cNvPr id="16" name="矩形 15">
            <a:hlinkClick r:id="rId2" action="ppaction://hlinksldjump"/>
          </p:cNvPr>
          <p:cNvSpPr/>
          <p:nvPr/>
        </p:nvSpPr>
        <p:spPr>
          <a:xfrm>
            <a:off x="8572528" y="6215058"/>
            <a:ext cx="571472" cy="642942"/>
          </a:xfrm>
          <a:prstGeom prst="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050" name="Picture 2" descr="C:\Users\CC\Desktop\图片1.png"/>
          <p:cNvPicPr>
            <a:picLocks noChangeAspect="1" noChangeArrowheads="1"/>
          </p:cNvPicPr>
          <p:nvPr/>
        </p:nvPicPr>
        <p:blipFill>
          <a:blip r:embed="rId3" cstate="print"/>
          <a:srcRect/>
          <a:stretch>
            <a:fillRect/>
          </a:stretch>
        </p:blipFill>
        <p:spPr bwMode="auto">
          <a:xfrm>
            <a:off x="500034" y="3933056"/>
            <a:ext cx="452775" cy="452775"/>
          </a:xfrm>
          <a:prstGeom prst="rect">
            <a:avLst/>
          </a:prstGeom>
          <a:noFill/>
        </p:spPr>
      </p:pic>
      <p:sp>
        <p:nvSpPr>
          <p:cNvPr id="8" name="TextBox 7"/>
          <p:cNvSpPr txBox="1"/>
          <p:nvPr/>
        </p:nvSpPr>
        <p:spPr>
          <a:xfrm>
            <a:off x="1003926" y="3915053"/>
            <a:ext cx="8104578" cy="954107"/>
          </a:xfrm>
          <a:prstGeom prst="rect">
            <a:avLst/>
          </a:prstGeom>
          <a:noFill/>
        </p:spPr>
        <p:txBody>
          <a:bodyPr wrap="square" rtlCol="0">
            <a:spAutoFit/>
          </a:bodyPr>
          <a:lstStyle/>
          <a:p>
            <a:pPr lvl="0" eaLnBrk="0" hangingPunct="0"/>
            <a:r>
              <a:rPr lang="en-US" altLang="zh-CN" sz="2800" dirty="0" smtClean="0">
                <a:solidFill>
                  <a:srgbClr val="333333"/>
                </a:solidFill>
                <a:latin typeface="Arial" panose="020B0604020202020204" pitchFamily="34" charset="0"/>
                <a:cs typeface="Arial" panose="020B0604020202020204" pitchFamily="34" charset="0"/>
              </a:rPr>
              <a:t>That memory is too painful, so please don’t </a:t>
            </a:r>
          </a:p>
          <a:p>
            <a:pPr lvl="0" eaLnBrk="0" hangingPunct="0"/>
            <a:r>
              <a:rPr lang="en-US" altLang="zh-CN" sz="2800" dirty="0" smtClean="0">
                <a:solidFill>
                  <a:srgbClr val="F79646"/>
                </a:solidFill>
                <a:latin typeface="Arial" panose="020B0604020202020204" pitchFamily="34" charset="0"/>
                <a:cs typeface="Arial" panose="020B0604020202020204" pitchFamily="34" charset="0"/>
              </a:rPr>
              <a:t>refer to </a:t>
            </a:r>
            <a:r>
              <a:rPr lang="en-US" altLang="zh-CN" sz="2800" dirty="0" smtClean="0">
                <a:solidFill>
                  <a:srgbClr val="333333"/>
                </a:solidFill>
                <a:latin typeface="Arial" panose="020B0604020202020204" pitchFamily="34" charset="0"/>
                <a:cs typeface="Arial" panose="020B0604020202020204" pitchFamily="34" charset="0"/>
              </a:rPr>
              <a:t>it before him.</a:t>
            </a:r>
          </a:p>
        </p:txBody>
      </p:sp>
      <p:sp>
        <p:nvSpPr>
          <p:cNvPr id="9" name="矩形 8"/>
          <p:cNvSpPr/>
          <p:nvPr/>
        </p:nvSpPr>
        <p:spPr>
          <a:xfrm>
            <a:off x="0" y="620688"/>
            <a:ext cx="9143999" cy="5544616"/>
          </a:xfrm>
          <a:prstGeom prst="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advClick="0">
    <p:fade/>
  </p:transition>
  <p:timing>
    <p:tnLst>
      <p:par>
        <p:cTn id="1" dur="indefinite" restart="never" nodeType="tmRoot">
          <p:childTnLst>
            <p:seq concurrent="1" nextAc="seek">
              <p:cTn id="2" restart="whenNotActive" fill="hold" evtFilter="cancelBubble" nodeType="interactiveSeq">
                <p:stCondLst>
                  <p:cond evt="onClick" delay="0">
                    <p:tgtEl>
                      <p:spTgt spid="9"/>
                    </p:tgtEl>
                  </p:cond>
                </p:stCondLst>
                <p:endSync evt="end" delay="0">
                  <p:rtn val="all"/>
                </p:endSync>
                <p:childTnLst>
                  <p:par>
                    <p:cTn id="3" fill="hold">
                      <p:stCondLst>
                        <p:cond delay="0"/>
                      </p:stCondLst>
                      <p:childTnLst>
                        <p:par>
                          <p:cTn id="4" fill="hold">
                            <p:stCondLst>
                              <p:cond delay="0"/>
                            </p:stCondLst>
                            <p:childTnLst>
                              <p:par>
                                <p:cTn id="5" presetID="1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slide(fromLeft)">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8"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slide(fromLeft)">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050"/>
                                        </p:tgtEl>
                                        <p:attrNameLst>
                                          <p:attrName>style.visibility</p:attrName>
                                        </p:attrNameLst>
                                      </p:cBhvr>
                                      <p:to>
                                        <p:strVal val="visible"/>
                                      </p:to>
                                    </p:set>
                                    <p:animEffect transition="in" filter="fade">
                                      <p:cBhvr>
                                        <p:cTn id="17" dur="500"/>
                                        <p:tgtEl>
                                          <p:spTgt spid="2050"/>
                                        </p:tgtEl>
                                      </p:cBhvr>
                                    </p:animEffect>
                                  </p:childTnLst>
                                </p:cTn>
                              </p:par>
                              <p:par>
                                <p:cTn id="18" presetID="12" presetClass="entr" presetSubtype="8" fill="hold" grpId="0" nodeType="with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slide(fromLeft)">
                                      <p:cBhvr>
                                        <p:cTn id="20" dur="500"/>
                                        <p:tgtEl>
                                          <p:spTgt spid="8"/>
                                        </p:tgtEl>
                                      </p:cBhvr>
                                    </p:animEffect>
                                  </p:childTnLst>
                                </p:cTn>
                              </p:par>
                              <p:par>
                                <p:cTn id="21" presetID="1" presetClass="exit"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hidden"/>
                                      </p:to>
                                    </p:set>
                                  </p:childTnLst>
                                </p:cTn>
                              </p:par>
                            </p:childTnLst>
                          </p:cTn>
                        </p:par>
                      </p:childTnLst>
                    </p:cTn>
                  </p:par>
                </p:childTnLst>
              </p:cTn>
              <p:nextCondLst>
                <p:cond evt="onClick" delay="0">
                  <p:tgtEl>
                    <p:spTgt spid="9"/>
                  </p:tgtEl>
                </p:cond>
              </p:nextCondLst>
            </p:seq>
          </p:childTnLst>
        </p:cTn>
      </p:par>
    </p:tnLst>
    <p:bldLst>
      <p:bldP spid="14" grpId="0"/>
      <p:bldP spid="15" grpId="0"/>
      <p:bldP spid="8" grpId="0"/>
      <p:bldP spid="9"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39388" y="720000"/>
            <a:ext cx="8104578" cy="954107"/>
          </a:xfrm>
          <a:prstGeom prst="rect">
            <a:avLst/>
          </a:prstGeom>
          <a:noFill/>
        </p:spPr>
        <p:txBody>
          <a:bodyPr wrap="square" rtlCol="0">
            <a:spAutoFit/>
          </a:bodyPr>
          <a:lstStyle/>
          <a:p>
            <a:pPr marL="357505" lvl="0" indent="-357505" eaLnBrk="0" hangingPunct="0"/>
            <a:r>
              <a:rPr lang="en-US" altLang="zh-CN" sz="2800" dirty="0" smtClean="0">
                <a:solidFill>
                  <a:srgbClr val="333333"/>
                </a:solidFill>
                <a:latin typeface="Arial" panose="020B0604020202020204" pitchFamily="34" charset="0"/>
                <a:cs typeface="Arial" panose="020B0604020202020204" pitchFamily="34" charset="0"/>
              </a:rPr>
              <a:t>7.</a:t>
            </a:r>
            <a:r>
              <a:rPr lang="en-US" altLang="zh-CN" sz="2800" dirty="0" smtClean="0">
                <a:solidFill>
                  <a:srgbClr val="F79646"/>
                </a:solidFill>
                <a:latin typeface="Arial" panose="020B0604020202020204" pitchFamily="34" charset="0"/>
                <a:cs typeface="Arial" panose="020B0604020202020204" pitchFamily="34" charset="0"/>
              </a:rPr>
              <a:t> be associated with </a:t>
            </a:r>
            <a:r>
              <a:rPr lang="en-US" altLang="zh-CN" sz="2800" dirty="0" smtClean="0">
                <a:solidFill>
                  <a:srgbClr val="333333"/>
                </a:solidFill>
                <a:latin typeface="Arial" panose="020B0604020202020204" pitchFamily="34" charset="0"/>
                <a:cs typeface="Arial" panose="020B0604020202020204" pitchFamily="34" charset="0"/>
              </a:rPr>
              <a:t>(Para. 6): to be connected with</a:t>
            </a:r>
          </a:p>
        </p:txBody>
      </p:sp>
      <p:sp>
        <p:nvSpPr>
          <p:cNvPr id="20" name="TextBox 19"/>
          <p:cNvSpPr txBox="1"/>
          <p:nvPr/>
        </p:nvSpPr>
        <p:spPr>
          <a:xfrm>
            <a:off x="2357422" y="29916"/>
            <a:ext cx="5500726" cy="492443"/>
          </a:xfrm>
          <a:prstGeom prst="rect">
            <a:avLst/>
          </a:prstGeom>
          <a:noFill/>
        </p:spPr>
        <p:txBody>
          <a:bodyPr wrap="square" rtlCol="0">
            <a:spAutoFit/>
          </a:bodyPr>
          <a:lstStyle/>
          <a:p>
            <a:r>
              <a:rPr lang="en-US" altLang="zh-CN" sz="2600" dirty="0" smtClean="0">
                <a:solidFill>
                  <a:schemeClr val="bg1"/>
                </a:solidFill>
                <a:latin typeface="Arial Rounded MT Bold" pitchFamily="34" charset="0"/>
              </a:rPr>
              <a:t>Language Points</a:t>
            </a:r>
          </a:p>
        </p:txBody>
      </p:sp>
      <p:sp>
        <p:nvSpPr>
          <p:cNvPr id="14" name="TextBox 13"/>
          <p:cNvSpPr txBox="1"/>
          <p:nvPr/>
        </p:nvSpPr>
        <p:spPr>
          <a:xfrm>
            <a:off x="539388" y="1700808"/>
            <a:ext cx="8104578" cy="1384995"/>
          </a:xfrm>
          <a:prstGeom prst="rect">
            <a:avLst/>
          </a:prstGeom>
          <a:noFill/>
        </p:spPr>
        <p:txBody>
          <a:bodyPr wrap="square" rtlCol="0">
            <a:spAutoFit/>
          </a:bodyPr>
          <a:lstStyle/>
          <a:p>
            <a:pPr lvl="0" eaLnBrk="0" hangingPunct="0"/>
            <a:r>
              <a:rPr lang="en-US" altLang="zh-CN" sz="2800" dirty="0" smtClean="0">
                <a:solidFill>
                  <a:srgbClr val="333333"/>
                </a:solidFill>
                <a:latin typeface="Arial" panose="020B0604020202020204" pitchFamily="34" charset="0"/>
                <a:cs typeface="Arial" panose="020B0604020202020204" pitchFamily="34" charset="0"/>
              </a:rPr>
              <a:t>Anecdotal evidence has long held that creativity in artists and writers can </a:t>
            </a:r>
            <a:r>
              <a:rPr lang="en-US" altLang="zh-CN" sz="2800" dirty="0" smtClean="0">
                <a:solidFill>
                  <a:srgbClr val="F79646"/>
                </a:solidFill>
                <a:latin typeface="Arial" panose="020B0604020202020204" pitchFamily="34" charset="0"/>
                <a:cs typeface="Arial" panose="020B0604020202020204" pitchFamily="34" charset="0"/>
              </a:rPr>
              <a:t>be associated with </a:t>
            </a:r>
            <a:r>
              <a:rPr lang="en-US" altLang="zh-CN" sz="2800" dirty="0" smtClean="0">
                <a:solidFill>
                  <a:srgbClr val="333333"/>
                </a:solidFill>
                <a:latin typeface="Arial" panose="020B0604020202020204" pitchFamily="34" charset="0"/>
                <a:cs typeface="Arial" panose="020B0604020202020204" pitchFamily="34" charset="0"/>
              </a:rPr>
              <a:t>living in foreign parts.</a:t>
            </a:r>
          </a:p>
        </p:txBody>
      </p:sp>
      <p:sp>
        <p:nvSpPr>
          <p:cNvPr id="15" name="TextBox 14"/>
          <p:cNvSpPr txBox="1"/>
          <p:nvPr/>
        </p:nvSpPr>
        <p:spPr>
          <a:xfrm>
            <a:off x="139830" y="3338989"/>
            <a:ext cx="8104578" cy="954107"/>
          </a:xfrm>
          <a:prstGeom prst="rect">
            <a:avLst/>
          </a:prstGeom>
          <a:noFill/>
        </p:spPr>
        <p:txBody>
          <a:bodyPr wrap="square" rtlCol="0">
            <a:spAutoFit/>
          </a:bodyPr>
          <a:lstStyle/>
          <a:p>
            <a:pPr marL="357505" lvl="0" defTabSz="-635" eaLnBrk="0" hangingPunct="0">
              <a:tabLst>
                <a:tab pos="356870" algn="l"/>
              </a:tabLst>
            </a:pPr>
            <a:r>
              <a:rPr lang="zh-CN" altLang="en-US" sz="2800" dirty="0" smtClean="0">
                <a:solidFill>
                  <a:srgbClr val="333333"/>
                </a:solidFill>
                <a:latin typeface="Times New Roman" panose="02020603050405020304" pitchFamily="18" charset="0"/>
                <a:cs typeface="Times New Roman" panose="02020603050405020304" pitchFamily="18" charset="0"/>
              </a:rPr>
              <a:t>过去这些年，蛋白质通常被与动物性食品联系在一起。</a:t>
            </a:r>
          </a:p>
        </p:txBody>
      </p:sp>
      <p:sp>
        <p:nvSpPr>
          <p:cNvPr id="16" name="矩形 15">
            <a:hlinkClick r:id="rId2" action="ppaction://hlinksldjump"/>
          </p:cNvPr>
          <p:cNvSpPr/>
          <p:nvPr/>
        </p:nvSpPr>
        <p:spPr>
          <a:xfrm>
            <a:off x="8572528" y="6039678"/>
            <a:ext cx="571472" cy="642942"/>
          </a:xfrm>
          <a:prstGeom prst="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050" name="Picture 2" descr="C:\Users\CC\Desktop\图片1.png"/>
          <p:cNvPicPr>
            <a:picLocks noChangeAspect="1" noChangeArrowheads="1"/>
          </p:cNvPicPr>
          <p:nvPr/>
        </p:nvPicPr>
        <p:blipFill>
          <a:blip r:embed="rId3" cstate="print"/>
          <a:srcRect/>
          <a:stretch>
            <a:fillRect/>
          </a:stretch>
        </p:blipFill>
        <p:spPr bwMode="auto">
          <a:xfrm>
            <a:off x="500034" y="4293096"/>
            <a:ext cx="452775" cy="452775"/>
          </a:xfrm>
          <a:prstGeom prst="rect">
            <a:avLst/>
          </a:prstGeom>
          <a:noFill/>
        </p:spPr>
      </p:pic>
      <p:sp>
        <p:nvSpPr>
          <p:cNvPr id="8" name="TextBox 7"/>
          <p:cNvSpPr txBox="1"/>
          <p:nvPr/>
        </p:nvSpPr>
        <p:spPr>
          <a:xfrm>
            <a:off x="931918" y="4261732"/>
            <a:ext cx="8104578" cy="954107"/>
          </a:xfrm>
          <a:prstGeom prst="rect">
            <a:avLst/>
          </a:prstGeom>
          <a:noFill/>
        </p:spPr>
        <p:txBody>
          <a:bodyPr wrap="square" rtlCol="0">
            <a:spAutoFit/>
          </a:bodyPr>
          <a:lstStyle/>
          <a:p>
            <a:pPr lvl="0" eaLnBrk="0" hangingPunct="0"/>
            <a:r>
              <a:rPr lang="en-US" altLang="zh-CN" sz="2800" dirty="0" smtClean="0">
                <a:solidFill>
                  <a:srgbClr val="333333"/>
                </a:solidFill>
                <a:latin typeface="Arial" panose="020B0604020202020204" pitchFamily="34" charset="0"/>
                <a:cs typeface="Arial" panose="020B0604020202020204" pitchFamily="34" charset="0"/>
              </a:rPr>
              <a:t>Over the years, protein tended to </a:t>
            </a:r>
            <a:r>
              <a:rPr lang="en-US" altLang="zh-CN" sz="2800" dirty="0" smtClean="0">
                <a:solidFill>
                  <a:srgbClr val="F79646"/>
                </a:solidFill>
                <a:latin typeface="Arial" panose="020B0604020202020204" pitchFamily="34" charset="0"/>
                <a:cs typeface="Arial" panose="020B0604020202020204" pitchFamily="34" charset="0"/>
              </a:rPr>
              <a:t>be associated with</a:t>
            </a:r>
            <a:r>
              <a:rPr lang="en-US" altLang="zh-CN" sz="2800" dirty="0" smtClean="0">
                <a:solidFill>
                  <a:srgbClr val="333333"/>
                </a:solidFill>
                <a:latin typeface="Arial" panose="020B0604020202020204" pitchFamily="34" charset="0"/>
                <a:cs typeface="Arial" panose="020B0604020202020204" pitchFamily="34" charset="0"/>
              </a:rPr>
              <a:t> animal-based foods.</a:t>
            </a:r>
          </a:p>
        </p:txBody>
      </p:sp>
      <p:sp>
        <p:nvSpPr>
          <p:cNvPr id="9" name="矩形 8"/>
          <p:cNvSpPr/>
          <p:nvPr/>
        </p:nvSpPr>
        <p:spPr>
          <a:xfrm>
            <a:off x="0" y="620688"/>
            <a:ext cx="9143999" cy="5544616"/>
          </a:xfrm>
          <a:prstGeom prst="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advClick="0">
    <p:fade/>
  </p:transition>
  <p:timing>
    <p:tnLst>
      <p:par>
        <p:cTn id="1" dur="indefinite" restart="never" nodeType="tmRoot">
          <p:childTnLst>
            <p:seq concurrent="1" nextAc="seek">
              <p:cTn id="2" restart="whenNotActive" fill="hold" evtFilter="cancelBubble" nodeType="interactiveSeq">
                <p:stCondLst>
                  <p:cond evt="onClick" delay="0">
                    <p:tgtEl>
                      <p:spTgt spid="9"/>
                    </p:tgtEl>
                  </p:cond>
                </p:stCondLst>
                <p:endSync evt="end" delay="0">
                  <p:rtn val="all"/>
                </p:endSync>
                <p:childTnLst>
                  <p:par>
                    <p:cTn id="3" fill="hold">
                      <p:stCondLst>
                        <p:cond delay="0"/>
                      </p:stCondLst>
                      <p:childTnLst>
                        <p:par>
                          <p:cTn id="4" fill="hold">
                            <p:stCondLst>
                              <p:cond delay="0"/>
                            </p:stCondLst>
                            <p:childTnLst>
                              <p:par>
                                <p:cTn id="5" presetID="1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slide(fromLeft)">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8"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slide(fromLeft)">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050"/>
                                        </p:tgtEl>
                                        <p:attrNameLst>
                                          <p:attrName>style.visibility</p:attrName>
                                        </p:attrNameLst>
                                      </p:cBhvr>
                                      <p:to>
                                        <p:strVal val="visible"/>
                                      </p:to>
                                    </p:set>
                                    <p:animEffect transition="in" filter="fade">
                                      <p:cBhvr>
                                        <p:cTn id="17" dur="500"/>
                                        <p:tgtEl>
                                          <p:spTgt spid="2050"/>
                                        </p:tgtEl>
                                      </p:cBhvr>
                                    </p:animEffect>
                                  </p:childTnLst>
                                </p:cTn>
                              </p:par>
                              <p:par>
                                <p:cTn id="18" presetID="12" presetClass="entr" presetSubtype="8" fill="hold" grpId="0" nodeType="with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slide(fromLeft)">
                                      <p:cBhvr>
                                        <p:cTn id="20" dur="500"/>
                                        <p:tgtEl>
                                          <p:spTgt spid="8"/>
                                        </p:tgtEl>
                                      </p:cBhvr>
                                    </p:animEffect>
                                  </p:childTnLst>
                                </p:cTn>
                              </p:par>
                              <p:par>
                                <p:cTn id="21" presetID="1" presetClass="exit"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hidden"/>
                                      </p:to>
                                    </p:set>
                                  </p:childTnLst>
                                </p:cTn>
                              </p:par>
                            </p:childTnLst>
                          </p:cTn>
                        </p:par>
                      </p:childTnLst>
                    </p:cTn>
                  </p:par>
                </p:childTnLst>
              </p:cTn>
              <p:nextCondLst>
                <p:cond evt="onClick" delay="0">
                  <p:tgtEl>
                    <p:spTgt spid="9"/>
                  </p:tgtEl>
                </p:cond>
              </p:nextCondLst>
            </p:seq>
          </p:childTnLst>
        </p:cTn>
      </p:par>
    </p:tnLst>
    <p:bldLst>
      <p:bldP spid="14" grpId="0"/>
      <p:bldP spid="15" grpId="0"/>
      <p:bldP spid="8" grpId="0"/>
      <p:bldP spid="9"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39388" y="720000"/>
            <a:ext cx="8104578" cy="1815882"/>
          </a:xfrm>
          <a:prstGeom prst="rect">
            <a:avLst/>
          </a:prstGeom>
          <a:noFill/>
        </p:spPr>
        <p:txBody>
          <a:bodyPr wrap="square" rtlCol="0">
            <a:spAutoFit/>
          </a:bodyPr>
          <a:lstStyle/>
          <a:p>
            <a:pPr marL="446405" lvl="0" indent="-446405" algn="just" defTabSz="-635" eaLnBrk="0" hangingPunct="0">
              <a:tabLst>
                <a:tab pos="445770" algn="l"/>
              </a:tabLst>
            </a:pPr>
            <a:r>
              <a:rPr lang="en-US" altLang="zh-CN" sz="2800" dirty="0" smtClean="0">
                <a:solidFill>
                  <a:srgbClr val="333333"/>
                </a:solidFill>
                <a:latin typeface="Arial" panose="020B0604020202020204" pitchFamily="34" charset="0"/>
                <a:cs typeface="Arial" panose="020B0604020202020204" pitchFamily="34" charset="0"/>
              </a:rPr>
              <a:t>8. This tree serves to connect earth and sky and this could reflect the artist’s own thoughts about death — that death is the destination of life’s journey. (Para. 6)</a:t>
            </a:r>
          </a:p>
        </p:txBody>
      </p:sp>
      <p:sp>
        <p:nvSpPr>
          <p:cNvPr id="20" name="TextBox 19"/>
          <p:cNvSpPr txBox="1"/>
          <p:nvPr/>
        </p:nvSpPr>
        <p:spPr>
          <a:xfrm>
            <a:off x="2357422" y="29916"/>
            <a:ext cx="5500726" cy="492443"/>
          </a:xfrm>
          <a:prstGeom prst="rect">
            <a:avLst/>
          </a:prstGeom>
          <a:noFill/>
        </p:spPr>
        <p:txBody>
          <a:bodyPr wrap="square" rtlCol="0">
            <a:spAutoFit/>
          </a:bodyPr>
          <a:lstStyle/>
          <a:p>
            <a:r>
              <a:rPr lang="en-US" altLang="zh-CN" sz="2600" dirty="0" smtClean="0">
                <a:solidFill>
                  <a:schemeClr val="bg1"/>
                </a:solidFill>
                <a:latin typeface="Arial Rounded MT Bold" pitchFamily="34" charset="0"/>
              </a:rPr>
              <a:t>Language Points</a:t>
            </a:r>
          </a:p>
        </p:txBody>
      </p:sp>
      <p:sp>
        <p:nvSpPr>
          <p:cNvPr id="16" name="矩形 15">
            <a:hlinkClick r:id="rId2" action="ppaction://hlinksldjump"/>
          </p:cNvPr>
          <p:cNvSpPr/>
          <p:nvPr/>
        </p:nvSpPr>
        <p:spPr>
          <a:xfrm>
            <a:off x="8572528" y="6215058"/>
            <a:ext cx="571472" cy="642942"/>
          </a:xfrm>
          <a:prstGeom prst="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TextBox 8"/>
          <p:cNvSpPr txBox="1"/>
          <p:nvPr/>
        </p:nvSpPr>
        <p:spPr>
          <a:xfrm>
            <a:off x="539388" y="2601132"/>
            <a:ext cx="8104578" cy="561885"/>
          </a:xfrm>
          <a:prstGeom prst="rect">
            <a:avLst/>
          </a:prstGeom>
          <a:noFill/>
        </p:spPr>
        <p:txBody>
          <a:bodyPr wrap="square" rtlCol="0">
            <a:spAutoFit/>
          </a:bodyPr>
          <a:lstStyle/>
          <a:p>
            <a:pPr>
              <a:lnSpc>
                <a:spcPct val="120000"/>
              </a:lnSpc>
              <a:defRPr/>
            </a:pPr>
            <a:r>
              <a:rPr lang="en-US" altLang="zh-CN" sz="2800" b="1" dirty="0" smtClean="0">
                <a:solidFill>
                  <a:srgbClr val="0C9CDB"/>
                </a:solidFill>
                <a:latin typeface="Arial" panose="020B0604020202020204" pitchFamily="34" charset="0"/>
                <a:ea typeface="宋体" panose="02010600030101010101" pitchFamily="2" charset="-122"/>
                <a:cs typeface="Arial" panose="020B0604020202020204" pitchFamily="34" charset="0"/>
              </a:rPr>
              <a:t>[Paraphrase]:</a:t>
            </a:r>
          </a:p>
        </p:txBody>
      </p:sp>
      <p:sp>
        <p:nvSpPr>
          <p:cNvPr id="10" name="TextBox 9"/>
          <p:cNvSpPr txBox="1"/>
          <p:nvPr/>
        </p:nvSpPr>
        <p:spPr>
          <a:xfrm>
            <a:off x="539388" y="3199214"/>
            <a:ext cx="8104578" cy="1815882"/>
          </a:xfrm>
          <a:prstGeom prst="rect">
            <a:avLst/>
          </a:prstGeom>
          <a:noFill/>
        </p:spPr>
        <p:txBody>
          <a:bodyPr wrap="square" rtlCol="0">
            <a:spAutoFit/>
          </a:bodyPr>
          <a:lstStyle/>
          <a:p>
            <a:pPr lvl="0" eaLnBrk="0" hangingPunct="0"/>
            <a:r>
              <a:rPr lang="en-US" altLang="zh-CN" sz="2800" dirty="0" smtClean="0">
                <a:solidFill>
                  <a:srgbClr val="0C9CDB"/>
                </a:solidFill>
                <a:latin typeface="Arial" panose="020B0604020202020204" pitchFamily="34" charset="0"/>
                <a:cs typeface="Arial" panose="020B0604020202020204" pitchFamily="34" charset="0"/>
              </a:rPr>
              <a:t>The cypress tree, which symbolizes the connection between life and death, reflects Van Gogh’s idea about death — the end of life’s journey.</a:t>
            </a:r>
          </a:p>
        </p:txBody>
      </p:sp>
      <p:sp>
        <p:nvSpPr>
          <p:cNvPr id="7" name="矩形 6"/>
          <p:cNvSpPr/>
          <p:nvPr/>
        </p:nvSpPr>
        <p:spPr>
          <a:xfrm>
            <a:off x="0" y="692696"/>
            <a:ext cx="9143999" cy="5544616"/>
          </a:xfrm>
          <a:prstGeom prst="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advClick="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slide(fromLeft)">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12" presetClass="entr" presetSubtype="1"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slide(fromTop)">
                                      <p:cBhvr>
                                        <p:cTn id="13" dur="500"/>
                                        <p:tgtEl>
                                          <p:spTgt spid="10"/>
                                        </p:tgtEl>
                                      </p:cBhvr>
                                    </p:animEffect>
                                  </p:childTnLst>
                                </p:cTn>
                              </p:par>
                              <p:par>
                                <p:cTn id="14" presetID="1" presetClass="exit"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hidden"/>
                                      </p:to>
                                    </p:set>
                                  </p:childTnLst>
                                </p:cTn>
                              </p:par>
                            </p:childTnLst>
                          </p:cTn>
                        </p:par>
                      </p:childTnLst>
                    </p:cTn>
                  </p:par>
                </p:childTnLst>
              </p:cTn>
              <p:nextCondLst>
                <p:cond evt="onClick" delay="0">
                  <p:tgtEl>
                    <p:spTgt spid="7"/>
                  </p:tgtEl>
                </p:cond>
              </p:nextCondLst>
            </p:seq>
          </p:childTnLst>
        </p:cTn>
      </p:par>
    </p:tnLst>
    <p:bldLst>
      <p:bldP spid="9" grpId="0"/>
      <p:bldP spid="10" grpId="0"/>
      <p:bldP spid="7"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39388" y="720000"/>
            <a:ext cx="8104578" cy="1815882"/>
          </a:xfrm>
          <a:prstGeom prst="rect">
            <a:avLst/>
          </a:prstGeom>
          <a:noFill/>
        </p:spPr>
        <p:txBody>
          <a:bodyPr wrap="square" rtlCol="0">
            <a:spAutoFit/>
          </a:bodyPr>
          <a:lstStyle/>
          <a:p>
            <a:pPr marL="446405" lvl="0" indent="-446405" algn="just" defTabSz="-635" eaLnBrk="0" hangingPunct="0">
              <a:tabLst>
                <a:tab pos="445770" algn="l"/>
              </a:tabLst>
            </a:pPr>
            <a:r>
              <a:rPr lang="en-US" altLang="zh-CN" sz="2800" dirty="0" smtClean="0">
                <a:solidFill>
                  <a:srgbClr val="333333"/>
                </a:solidFill>
                <a:latin typeface="Arial" panose="020B0604020202020204" pitchFamily="34" charset="0"/>
                <a:cs typeface="Arial" panose="020B0604020202020204" pitchFamily="34" charset="0"/>
              </a:rPr>
              <a:t>8. This tree serves to connect earth and sky and this could reflect the artist’s own thoughts about death — that death is the destination of life’s journey. (Para. 6)</a:t>
            </a:r>
          </a:p>
        </p:txBody>
      </p:sp>
      <p:sp>
        <p:nvSpPr>
          <p:cNvPr id="20" name="TextBox 19"/>
          <p:cNvSpPr txBox="1"/>
          <p:nvPr/>
        </p:nvSpPr>
        <p:spPr>
          <a:xfrm>
            <a:off x="2357422" y="29916"/>
            <a:ext cx="5500726" cy="492443"/>
          </a:xfrm>
          <a:prstGeom prst="rect">
            <a:avLst/>
          </a:prstGeom>
          <a:noFill/>
        </p:spPr>
        <p:txBody>
          <a:bodyPr wrap="square" rtlCol="0">
            <a:spAutoFit/>
          </a:bodyPr>
          <a:lstStyle/>
          <a:p>
            <a:r>
              <a:rPr lang="en-US" altLang="zh-CN" sz="2600" dirty="0" smtClean="0">
                <a:solidFill>
                  <a:schemeClr val="bg1"/>
                </a:solidFill>
                <a:latin typeface="Arial Rounded MT Bold" pitchFamily="34" charset="0"/>
              </a:rPr>
              <a:t>Language Points</a:t>
            </a:r>
          </a:p>
        </p:txBody>
      </p:sp>
      <p:sp>
        <p:nvSpPr>
          <p:cNvPr id="16" name="矩形 15">
            <a:hlinkClick r:id="rId2" action="ppaction://hlinksldjump"/>
          </p:cNvPr>
          <p:cNvSpPr/>
          <p:nvPr/>
        </p:nvSpPr>
        <p:spPr>
          <a:xfrm>
            <a:off x="8572528" y="6215058"/>
            <a:ext cx="571472" cy="642942"/>
          </a:xfrm>
          <a:prstGeom prst="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TextBox 8"/>
          <p:cNvSpPr txBox="1"/>
          <p:nvPr/>
        </p:nvSpPr>
        <p:spPr>
          <a:xfrm>
            <a:off x="539388" y="2601132"/>
            <a:ext cx="8104578" cy="561885"/>
          </a:xfrm>
          <a:prstGeom prst="rect">
            <a:avLst/>
          </a:prstGeom>
          <a:noFill/>
        </p:spPr>
        <p:txBody>
          <a:bodyPr wrap="square" rtlCol="0">
            <a:spAutoFit/>
          </a:bodyPr>
          <a:lstStyle/>
          <a:p>
            <a:pPr>
              <a:lnSpc>
                <a:spcPct val="120000"/>
              </a:lnSpc>
              <a:defRPr/>
            </a:pPr>
            <a:r>
              <a:rPr lang="en-US" altLang="zh-CN" sz="2800" b="1" dirty="0" smtClean="0">
                <a:solidFill>
                  <a:srgbClr val="0C9CDB"/>
                </a:solidFill>
                <a:latin typeface="Arial" panose="020B0604020202020204" pitchFamily="34" charset="0"/>
                <a:ea typeface="宋体" panose="02010600030101010101" pitchFamily="2" charset="-122"/>
                <a:cs typeface="Arial" panose="020B0604020202020204" pitchFamily="34" charset="0"/>
              </a:rPr>
              <a:t>[</a:t>
            </a:r>
            <a:r>
              <a:rPr lang="en-US" altLang="zh-CN" sz="2800" b="1" dirty="0" smtClean="0">
                <a:solidFill>
                  <a:srgbClr val="0C9CDB"/>
                </a:solidFill>
                <a:latin typeface="Arial" panose="020B0604020202020204" pitchFamily="34" charset="0"/>
                <a:cs typeface="Arial" panose="020B0604020202020204" pitchFamily="34" charset="0"/>
              </a:rPr>
              <a:t>Analysis</a:t>
            </a:r>
            <a:r>
              <a:rPr lang="en-US" altLang="zh-CN" sz="2800" b="1" dirty="0" smtClean="0">
                <a:solidFill>
                  <a:srgbClr val="0C9CDB"/>
                </a:solidFill>
                <a:latin typeface="Arial" panose="020B0604020202020204" pitchFamily="34" charset="0"/>
                <a:ea typeface="宋体" panose="02010600030101010101" pitchFamily="2" charset="-122"/>
                <a:cs typeface="Arial" panose="020B0604020202020204" pitchFamily="34" charset="0"/>
              </a:rPr>
              <a:t>]:</a:t>
            </a:r>
          </a:p>
        </p:txBody>
      </p:sp>
      <p:sp>
        <p:nvSpPr>
          <p:cNvPr id="10" name="TextBox 9"/>
          <p:cNvSpPr txBox="1"/>
          <p:nvPr/>
        </p:nvSpPr>
        <p:spPr>
          <a:xfrm>
            <a:off x="539388" y="3199214"/>
            <a:ext cx="8104578" cy="954107"/>
          </a:xfrm>
          <a:prstGeom prst="rect">
            <a:avLst/>
          </a:prstGeom>
          <a:noFill/>
        </p:spPr>
        <p:txBody>
          <a:bodyPr wrap="square" rtlCol="0">
            <a:spAutoFit/>
          </a:bodyPr>
          <a:lstStyle/>
          <a:p>
            <a:pPr lvl="0" eaLnBrk="0" hangingPunct="0"/>
            <a:r>
              <a:rPr lang="en-US" altLang="zh-CN" sz="2800" dirty="0" smtClean="0">
                <a:solidFill>
                  <a:srgbClr val="0C9CDB"/>
                </a:solidFill>
                <a:latin typeface="Arial" panose="020B0604020202020204" pitchFamily="34" charset="0"/>
                <a:cs typeface="Arial" panose="020B0604020202020204" pitchFamily="34" charset="0"/>
              </a:rPr>
              <a:t>Metaphor is employed here to interpret Van Gogh’s perception about life.</a:t>
            </a:r>
          </a:p>
        </p:txBody>
      </p:sp>
      <p:sp>
        <p:nvSpPr>
          <p:cNvPr id="7" name="TextBox 6"/>
          <p:cNvSpPr txBox="1"/>
          <p:nvPr/>
        </p:nvSpPr>
        <p:spPr>
          <a:xfrm>
            <a:off x="539388" y="4293096"/>
            <a:ext cx="8104578" cy="561885"/>
          </a:xfrm>
          <a:prstGeom prst="rect">
            <a:avLst/>
          </a:prstGeom>
          <a:noFill/>
        </p:spPr>
        <p:txBody>
          <a:bodyPr wrap="square" rtlCol="0">
            <a:spAutoFit/>
          </a:bodyPr>
          <a:lstStyle/>
          <a:p>
            <a:pPr>
              <a:lnSpc>
                <a:spcPct val="120000"/>
              </a:lnSpc>
              <a:defRPr/>
            </a:pPr>
            <a:r>
              <a:rPr lang="en-US" altLang="zh-CN" sz="2800" b="1" dirty="0" smtClean="0">
                <a:solidFill>
                  <a:srgbClr val="0C9CDB"/>
                </a:solidFill>
                <a:latin typeface="Arial" panose="020B0604020202020204" pitchFamily="34" charset="0"/>
                <a:ea typeface="宋体" panose="02010600030101010101" pitchFamily="2" charset="-122"/>
                <a:cs typeface="Arial" panose="020B0604020202020204" pitchFamily="34" charset="0"/>
              </a:rPr>
              <a:t>[</a:t>
            </a:r>
            <a:r>
              <a:rPr lang="en-US" altLang="zh-CN" sz="2800" b="1" dirty="0" smtClean="0">
                <a:solidFill>
                  <a:srgbClr val="0C9CDB"/>
                </a:solidFill>
                <a:latin typeface="Arial" panose="020B0604020202020204" pitchFamily="34" charset="0"/>
                <a:cs typeface="Arial" panose="020B0604020202020204" pitchFamily="34" charset="0"/>
              </a:rPr>
              <a:t>Translation</a:t>
            </a:r>
            <a:r>
              <a:rPr lang="en-US" altLang="zh-CN" sz="2800" b="1" dirty="0" smtClean="0">
                <a:solidFill>
                  <a:srgbClr val="0C9CDB"/>
                </a:solidFill>
                <a:latin typeface="Arial" panose="020B0604020202020204" pitchFamily="34" charset="0"/>
                <a:ea typeface="宋体" panose="02010600030101010101" pitchFamily="2" charset="-122"/>
                <a:cs typeface="Arial" panose="020B0604020202020204" pitchFamily="34" charset="0"/>
              </a:rPr>
              <a:t>]:</a:t>
            </a:r>
          </a:p>
        </p:txBody>
      </p:sp>
      <p:sp>
        <p:nvSpPr>
          <p:cNvPr id="8" name="TextBox 7"/>
          <p:cNvSpPr txBox="1"/>
          <p:nvPr/>
        </p:nvSpPr>
        <p:spPr>
          <a:xfrm>
            <a:off x="539388" y="4891178"/>
            <a:ext cx="8104578" cy="954107"/>
          </a:xfrm>
          <a:prstGeom prst="rect">
            <a:avLst/>
          </a:prstGeom>
          <a:noFill/>
        </p:spPr>
        <p:txBody>
          <a:bodyPr wrap="square" rtlCol="0">
            <a:spAutoFit/>
          </a:bodyPr>
          <a:lstStyle/>
          <a:p>
            <a:pPr lvl="0" eaLnBrk="0" hangingPunct="0"/>
            <a:r>
              <a:rPr lang="en-US" altLang="zh-CN" sz="2800" dirty="0" smtClean="0">
                <a:solidFill>
                  <a:srgbClr val="333333"/>
                </a:solidFill>
                <a:latin typeface="Times New Roman" panose="02020603050405020304" pitchFamily="18" charset="0"/>
              </a:rPr>
              <a:t>这</a:t>
            </a:r>
            <a:r>
              <a:rPr lang="zh-CN" altLang="en-US" sz="2800" dirty="0" smtClean="0">
                <a:solidFill>
                  <a:srgbClr val="333333"/>
                </a:solidFill>
                <a:latin typeface="Times New Roman" panose="02020603050405020304" pitchFamily="18" charset="0"/>
              </a:rPr>
              <a:t>棵</a:t>
            </a:r>
            <a:r>
              <a:rPr lang="en-US" altLang="zh-CN" sz="2800" dirty="0" smtClean="0">
                <a:solidFill>
                  <a:srgbClr val="333333"/>
                </a:solidFill>
                <a:latin typeface="Times New Roman" panose="02020603050405020304" pitchFamily="18" charset="0"/>
              </a:rPr>
              <a:t>柏树连天接地，也许反映出梵高对于死亡的理解</a:t>
            </a:r>
            <a:r>
              <a:rPr lang="en-US" altLang="zh-CN" sz="2800" dirty="0" smtClean="0">
                <a:solidFill>
                  <a:srgbClr val="333333"/>
                </a:solidFill>
                <a:latin typeface="+mn-ea"/>
              </a:rPr>
              <a:t>——</a:t>
            </a:r>
            <a:r>
              <a:rPr lang="en-US" altLang="zh-CN" sz="2800" dirty="0" smtClean="0">
                <a:solidFill>
                  <a:srgbClr val="333333"/>
                </a:solidFill>
                <a:latin typeface="Times New Roman" panose="02020603050405020304" pitchFamily="18" charset="0"/>
              </a:rPr>
              <a:t>死亡是生命之旅的终点。</a:t>
            </a:r>
          </a:p>
        </p:txBody>
      </p:sp>
      <p:sp>
        <p:nvSpPr>
          <p:cNvPr id="11" name="矩形 10"/>
          <p:cNvSpPr/>
          <p:nvPr/>
        </p:nvSpPr>
        <p:spPr>
          <a:xfrm>
            <a:off x="0" y="692696"/>
            <a:ext cx="9143999" cy="5544616"/>
          </a:xfrm>
          <a:prstGeom prst="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advClick="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slide(fromLeft)">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8" restart="whenNotActive" fill="hold" evtFilter="cancelBubble" nodeType="interactiveSeq">
                <p:stCondLst>
                  <p:cond evt="onClick" delay="0">
                    <p:tgtEl>
                      <p:spTgt spid="11"/>
                    </p:tgtEl>
                  </p:cond>
                </p:stCondLst>
                <p:endSync evt="end" delay="0">
                  <p:rtn val="all"/>
                </p:endSync>
                <p:childTnLst>
                  <p:par>
                    <p:cTn id="9" fill="hold">
                      <p:stCondLst>
                        <p:cond delay="0"/>
                      </p:stCondLst>
                      <p:childTnLst>
                        <p:par>
                          <p:cTn id="10" fill="hold">
                            <p:stCondLst>
                              <p:cond delay="0"/>
                            </p:stCondLst>
                            <p:childTnLst>
                              <p:par>
                                <p:cTn id="11" presetID="12" presetClass="entr" presetSubtype="1"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slide(fromTop)">
                                      <p:cBhvr>
                                        <p:cTn id="13" dur="500"/>
                                        <p:tgtEl>
                                          <p:spTgt spid="10"/>
                                        </p:tgtEl>
                                      </p:cBhvr>
                                    </p:animEffect>
                                  </p:childTnLst>
                                </p:cTn>
                              </p:par>
                            </p:childTnLst>
                          </p:cTn>
                        </p:par>
                        <p:par>
                          <p:cTn id="14" fill="hold">
                            <p:stCondLst>
                              <p:cond delay="500"/>
                            </p:stCondLst>
                            <p:childTnLst>
                              <p:par>
                                <p:cTn id="15" presetID="12" presetClass="entr" presetSubtype="8" fill="hold" grpId="0" nodeType="after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slide(fromLeft)">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2" presetClass="entr" presetSubtype="1"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slide(fromTop)">
                                      <p:cBhvr>
                                        <p:cTn id="22" dur="500"/>
                                        <p:tgtEl>
                                          <p:spTgt spid="8"/>
                                        </p:tgtEl>
                                      </p:cBhvr>
                                    </p:animEffect>
                                  </p:childTnLst>
                                </p:cTn>
                              </p:par>
                              <p:par>
                                <p:cTn id="23" presetID="1" presetClass="exit"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hidden"/>
                                      </p:to>
                                    </p:set>
                                  </p:childTnLst>
                                </p:cTn>
                              </p:par>
                            </p:childTnLst>
                          </p:cTn>
                        </p:par>
                      </p:childTnLst>
                    </p:cTn>
                  </p:par>
                </p:childTnLst>
              </p:cTn>
              <p:nextCondLst>
                <p:cond evt="onClick" delay="0">
                  <p:tgtEl>
                    <p:spTgt spid="11"/>
                  </p:tgtEl>
                </p:cond>
              </p:nextCondLst>
            </p:seq>
          </p:childTnLst>
        </p:cTn>
      </p:par>
    </p:tnLst>
    <p:bldLst>
      <p:bldP spid="9" grpId="0"/>
      <p:bldP spid="10" grpId="0"/>
      <p:bldP spid="7" grpId="0"/>
      <p:bldP spid="8" grpId="0"/>
      <p:bldP spid="11"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39388" y="720000"/>
            <a:ext cx="8104578" cy="3147208"/>
          </a:xfrm>
          <a:prstGeom prst="rect">
            <a:avLst/>
          </a:prstGeom>
          <a:noFill/>
        </p:spPr>
        <p:txBody>
          <a:bodyPr wrap="square" rtlCol="0">
            <a:spAutoFit/>
          </a:bodyPr>
          <a:lstStyle/>
          <a:p>
            <a:pPr lvl="0" algn="just" eaLnBrk="0" hangingPunct="0">
              <a:lnSpc>
                <a:spcPct val="120000"/>
              </a:lnSpc>
              <a:buNone/>
            </a:pPr>
            <a:r>
              <a:rPr lang="en-US" altLang="zh-CN" sz="2800" dirty="0" smtClean="0">
                <a:solidFill>
                  <a:srgbClr val="333333"/>
                </a:solidFill>
                <a:latin typeface="Arial" panose="020B0604020202020204" pitchFamily="34" charset="0"/>
                <a:ea typeface="宋体" panose="02010600030101010101" pitchFamily="2" charset="-122"/>
                <a:cs typeface="Arial" panose="020B0604020202020204" pitchFamily="34" charset="0"/>
              </a:rPr>
              <a:t>1  </a:t>
            </a:r>
            <a:r>
              <a:rPr lang="en-US" altLang="zh-CN" sz="2800" i="1" dirty="0" smtClean="0">
                <a:solidFill>
                  <a:srgbClr val="333333"/>
                </a:solidFill>
                <a:latin typeface="Arial" panose="020B0604020202020204" pitchFamily="34" charset="0"/>
                <a:cs typeface="Arial" panose="020B0604020202020204" pitchFamily="34" charset="0"/>
              </a:rPr>
              <a:t>The Starry Night </a:t>
            </a:r>
            <a:r>
              <a:rPr lang="en-US" altLang="zh-CN" sz="2800" dirty="0" smtClean="0">
                <a:solidFill>
                  <a:srgbClr val="333333"/>
                </a:solidFill>
                <a:latin typeface="Arial" panose="020B0604020202020204" pitchFamily="34" charset="0"/>
                <a:cs typeface="Arial" panose="020B0604020202020204" pitchFamily="34" charset="0"/>
              </a:rPr>
              <a:t>is considered Van Gogh’s greatest artistic achievement and it is one of the most famous and reproduced images in the art world. </a:t>
            </a:r>
            <a:r>
              <a:rPr lang="en-US" altLang="zh-CN" sz="2800" i="1" u="sng" dirty="0" smtClean="0">
                <a:solidFill>
                  <a:srgbClr val="0C9CDB"/>
                </a:solidFill>
                <a:latin typeface="Arial" panose="020B0604020202020204" pitchFamily="34" charset="0"/>
                <a:ea typeface="Times New Roman" panose="02020603050405020304" pitchFamily="18" charset="0"/>
                <a:cs typeface="Arial" panose="020B0604020202020204" pitchFamily="34" charset="0"/>
              </a:rPr>
              <a:t>The Starry Night</a:t>
            </a:r>
            <a:r>
              <a:rPr lang="en-US" altLang="zh-CN" sz="2800" u="sng" dirty="0" smtClean="0">
                <a:solidFill>
                  <a:srgbClr val="0C9CDB"/>
                </a:solidFill>
                <a:latin typeface="Arial" panose="020B0604020202020204" pitchFamily="34" charset="0"/>
                <a:ea typeface="Times New Roman" panose="02020603050405020304" pitchFamily="18" charset="0"/>
                <a:cs typeface="Arial" panose="020B0604020202020204" pitchFamily="34" charset="0"/>
              </a:rPr>
              <a:t> is still in great demand from consumers and is recognized all around the world. </a:t>
            </a:r>
            <a:endParaRPr lang="en-US" altLang="zh-CN" sz="2800" u="sng" dirty="0">
              <a:solidFill>
                <a:srgbClr val="0C9CDB"/>
              </a:solidFill>
              <a:latin typeface="Arial" panose="020B0604020202020204" pitchFamily="34" charset="0"/>
              <a:ea typeface="Times New Roman" panose="02020603050405020304" pitchFamily="18" charset="0"/>
              <a:cs typeface="Arial" panose="020B0604020202020204" pitchFamily="34" charset="0"/>
            </a:endParaRPr>
          </a:p>
        </p:txBody>
      </p:sp>
      <p:pic>
        <p:nvPicPr>
          <p:cNvPr id="13" name="Picture 7" descr="C:\Users\CC\Desktop\播放.png"/>
          <p:cNvPicPr>
            <a:picLocks noChangeAspect="1" noChangeArrowheads="1"/>
          </p:cNvPicPr>
          <p:nvPr/>
        </p:nvPicPr>
        <p:blipFill>
          <a:blip r:embed="rId4" cstate="print"/>
          <a:srcRect/>
          <a:stretch>
            <a:fillRect/>
          </a:stretch>
        </p:blipFill>
        <p:spPr bwMode="auto">
          <a:xfrm>
            <a:off x="8636063" y="1643050"/>
            <a:ext cx="507937" cy="482540"/>
          </a:xfrm>
          <a:prstGeom prst="rect">
            <a:avLst/>
          </a:prstGeom>
          <a:noFill/>
        </p:spPr>
      </p:pic>
      <p:pic>
        <p:nvPicPr>
          <p:cNvPr id="14" name="Picture 8" descr="C:\Users\CC\Desktop\暂停.png"/>
          <p:cNvPicPr>
            <a:picLocks noChangeAspect="1" noChangeArrowheads="1"/>
          </p:cNvPicPr>
          <p:nvPr/>
        </p:nvPicPr>
        <p:blipFill>
          <a:blip r:embed="rId5" cstate="print"/>
          <a:srcRect/>
          <a:stretch>
            <a:fillRect/>
          </a:stretch>
        </p:blipFill>
        <p:spPr bwMode="auto">
          <a:xfrm>
            <a:off x="8636063" y="2162696"/>
            <a:ext cx="507937" cy="482540"/>
          </a:xfrm>
          <a:prstGeom prst="rect">
            <a:avLst/>
          </a:prstGeom>
          <a:noFill/>
        </p:spPr>
      </p:pic>
      <p:pic>
        <p:nvPicPr>
          <p:cNvPr id="15" name="Picture 9" descr="C:\Users\CC\Desktop\停止.png"/>
          <p:cNvPicPr>
            <a:picLocks noChangeAspect="1" noChangeArrowheads="1"/>
          </p:cNvPicPr>
          <p:nvPr/>
        </p:nvPicPr>
        <p:blipFill>
          <a:blip r:embed="rId6" cstate="print"/>
          <a:srcRect/>
          <a:stretch>
            <a:fillRect/>
          </a:stretch>
        </p:blipFill>
        <p:spPr bwMode="auto">
          <a:xfrm>
            <a:off x="8636063" y="2682342"/>
            <a:ext cx="507937" cy="482540"/>
          </a:xfrm>
          <a:prstGeom prst="rect">
            <a:avLst/>
          </a:prstGeom>
          <a:noFill/>
        </p:spPr>
      </p:pic>
      <p:pic>
        <p:nvPicPr>
          <p:cNvPr id="16" name="Picture 10" descr="C:\Users\CC\Desktop\链接.png">
            <a:hlinkClick r:id="rId7" action="ppaction://hlinkfile"/>
          </p:cNvPr>
          <p:cNvPicPr>
            <a:picLocks noChangeAspect="1" noChangeArrowheads="1"/>
          </p:cNvPicPr>
          <p:nvPr/>
        </p:nvPicPr>
        <p:blipFill>
          <a:blip r:embed="rId8" cstate="print"/>
          <a:srcRect/>
          <a:stretch>
            <a:fillRect/>
          </a:stretch>
        </p:blipFill>
        <p:spPr bwMode="auto">
          <a:xfrm>
            <a:off x="8636063" y="3201988"/>
            <a:ext cx="507937" cy="482540"/>
          </a:xfrm>
          <a:prstGeom prst="rect">
            <a:avLst/>
          </a:prstGeom>
          <a:noFill/>
        </p:spPr>
      </p:pic>
      <p:sp>
        <p:nvSpPr>
          <p:cNvPr id="21" name="矩形 20">
            <a:hlinkClick r:id="rId9" action="ppaction://hlinksldjump"/>
          </p:cNvPr>
          <p:cNvSpPr/>
          <p:nvPr/>
        </p:nvSpPr>
        <p:spPr>
          <a:xfrm>
            <a:off x="611560" y="2348880"/>
            <a:ext cx="7920880" cy="936104"/>
          </a:xfrm>
          <a:prstGeom prst="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a:hlinkClick r:id="rId9" action="ppaction://hlinksldjump"/>
          </p:cNvPr>
          <p:cNvSpPr/>
          <p:nvPr/>
        </p:nvSpPr>
        <p:spPr>
          <a:xfrm>
            <a:off x="611560" y="3284984"/>
            <a:ext cx="1080120" cy="576064"/>
          </a:xfrm>
          <a:prstGeom prst="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Text01.mp3">
            <a:hlinkClick r:id="" action="ppaction://media"/>
          </p:cNvPr>
          <p:cNvPicPr>
            <a:picLocks noRot="1" noChangeAspect="1"/>
          </p:cNvPicPr>
          <p:nvPr>
            <a:audioFile r:link="rId2"/>
            <p:extLst>
              <p:ext uri="{DAA4B4D4-6D71-4841-9C94-3DE7FCFB9230}">
                <p14:media xmlns:p14="http://schemas.microsoft.com/office/powerpoint/2010/main" r:link="rId1"/>
              </p:ext>
            </p:extLst>
          </p:nvPr>
        </p:nvPicPr>
        <p:blipFill>
          <a:blip r:embed="rId10" cstate="print"/>
          <a:stretch>
            <a:fillRect/>
          </a:stretch>
        </p:blipFill>
        <p:spPr>
          <a:xfrm>
            <a:off x="9612560" y="764704"/>
            <a:ext cx="304800" cy="304800"/>
          </a:xfrm>
          <a:prstGeom prst="rect">
            <a:avLst/>
          </a:prstGeom>
        </p:spPr>
      </p:pic>
      <p:sp>
        <p:nvSpPr>
          <p:cNvPr id="2" name="TextBox 1"/>
          <p:cNvSpPr txBox="1"/>
          <p:nvPr/>
        </p:nvSpPr>
        <p:spPr>
          <a:xfrm>
            <a:off x="2357422" y="29916"/>
            <a:ext cx="5500726" cy="457200"/>
          </a:xfrm>
          <a:prstGeom prst="rect">
            <a:avLst/>
          </a:prstGeom>
          <a:noFill/>
        </p:spPr>
        <p:txBody>
          <a:bodyPr wrap="square" rtlCol="0">
            <a:spAutoFit/>
          </a:bodyPr>
          <a:lstStyle/>
          <a:p>
            <a:pPr>
              <a:spcBef>
                <a:spcPct val="0"/>
              </a:spcBef>
            </a:pPr>
            <a:r>
              <a:rPr lang="en-US" altLang="zh-CN" sz="2400" dirty="0" smtClean="0">
                <a:solidFill>
                  <a:schemeClr val="bg1"/>
                </a:solidFill>
                <a:latin typeface="Arial Rounded MT Bold" pitchFamily="34" charset="0"/>
                <a:cs typeface="Arial" panose="020B0604020202020204" pitchFamily="34" charset="0"/>
              </a:rPr>
              <a:t>The Starry Night</a:t>
            </a:r>
            <a:endParaRPr lang="zh-CN" altLang="en-US" sz="2400" dirty="0" smtClean="0">
              <a:solidFill>
                <a:schemeClr val="bg1"/>
              </a:solidFill>
              <a:latin typeface="Arial Rounded MT Bold" pitchFamily="34" charset="0"/>
              <a:cs typeface="Arial" panose="020B0604020202020204" pitchFamily="34" charset="0"/>
            </a:endParaRPr>
          </a:p>
        </p:txBody>
      </p:sp>
    </p:spTree>
  </p:cSld>
  <p:clrMapOvr>
    <a:masterClrMapping/>
  </p:clrMapOvr>
  <p:transition advClick="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slide(fromRight)">
                                      <p:cBhvr>
                                        <p:cTn id="7" dur="500"/>
                                        <p:tgtEl>
                                          <p:spTgt spid="13"/>
                                        </p:tgtEl>
                                      </p:cBhvr>
                                    </p:animEffect>
                                  </p:childTnLst>
                                </p:cTn>
                              </p:par>
                            </p:childTnLst>
                          </p:cTn>
                        </p:par>
                        <p:par>
                          <p:cTn id="8" fill="hold">
                            <p:stCondLst>
                              <p:cond delay="500"/>
                            </p:stCondLst>
                            <p:childTnLst>
                              <p:par>
                                <p:cTn id="9" presetID="12" presetClass="entr" presetSubtype="2" fill="hold"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slide(fromRight)">
                                      <p:cBhvr>
                                        <p:cTn id="11" dur="500"/>
                                        <p:tgtEl>
                                          <p:spTgt spid="14"/>
                                        </p:tgtEl>
                                      </p:cBhvr>
                                    </p:animEffect>
                                  </p:childTnLst>
                                </p:cTn>
                              </p:par>
                            </p:childTnLst>
                          </p:cTn>
                        </p:par>
                        <p:par>
                          <p:cTn id="12" fill="hold">
                            <p:stCondLst>
                              <p:cond delay="1000"/>
                            </p:stCondLst>
                            <p:childTnLst>
                              <p:par>
                                <p:cTn id="13" presetID="12" presetClass="entr" presetSubtype="2" fill="hold" nodeType="after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slide(fromRight)">
                                      <p:cBhvr>
                                        <p:cTn id="15" dur="500"/>
                                        <p:tgtEl>
                                          <p:spTgt spid="15"/>
                                        </p:tgtEl>
                                      </p:cBhvr>
                                    </p:animEffect>
                                  </p:childTnLst>
                                </p:cTn>
                              </p:par>
                            </p:childTnLst>
                          </p:cTn>
                        </p:par>
                        <p:par>
                          <p:cTn id="16" fill="hold">
                            <p:stCondLst>
                              <p:cond delay="1500"/>
                            </p:stCondLst>
                            <p:childTnLst>
                              <p:par>
                                <p:cTn id="17" presetID="12" presetClass="entr" presetSubtype="2" fill="hold" nodeType="after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slide(fromRight)">
                                      <p:cBhvr>
                                        <p:cTn id="19"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p:cTn id="20" fill="hold" display="0">
                  <p:stCondLst>
                    <p:cond delay="indefinite"/>
                  </p:stCondLst>
                  <p:endCondLst>
                    <p:cond evt="onNext" delay="0">
                      <p:tgtEl>
                        <p:sldTgt/>
                      </p:tgtEl>
                    </p:cond>
                    <p:cond evt="onPrev" delay="0">
                      <p:tgtEl>
                        <p:sldTgt/>
                      </p:tgtEl>
                    </p:cond>
                    <p:cond evt="onStopAudio" delay="0">
                      <p:tgtEl>
                        <p:sldTgt/>
                      </p:tgtEl>
                    </p:cond>
                  </p:endCondLst>
                </p:cTn>
                <p:tgtEl>
                  <p:spTgt spid="10"/>
                </p:tgtEl>
              </p:cMediaNode>
            </p:audio>
            <p:seq concurrent="1" nextAc="seek">
              <p:cTn id="21" restart="whenNotActive" fill="hold" evtFilter="cancelBubble" nodeType="interactiveSeq">
                <p:stCondLst>
                  <p:cond evt="onClick" delay="0">
                    <p:tgtEl>
                      <p:spTgt spid="13"/>
                    </p:tgtEl>
                  </p:cond>
                </p:stCondLst>
                <p:endSync evt="end" delay="0">
                  <p:rtn val="all"/>
                </p:endSync>
                <p:childTnLst>
                  <p:par>
                    <p:cTn id="22" fill="hold">
                      <p:stCondLst>
                        <p:cond delay="0"/>
                      </p:stCondLst>
                      <p:childTnLst>
                        <p:par>
                          <p:cTn id="23" fill="hold">
                            <p:stCondLst>
                              <p:cond delay="0"/>
                            </p:stCondLst>
                            <p:childTnLst>
                              <p:par>
                                <p:cTn id="24" presetID="1" presetClass="mediacall" presetSubtype="0" fill="hold" nodeType="clickEffect">
                                  <p:stCondLst>
                                    <p:cond delay="0"/>
                                  </p:stCondLst>
                                  <p:childTnLst>
                                    <p:cmd type="call" cmd="play">
                                      <p:cBhvr>
                                        <p:cTn id="25" dur="1" fill="hold"/>
                                        <p:tgtEl>
                                          <p:spTgt spid="10"/>
                                        </p:tgtEl>
                                      </p:cBhvr>
                                    </p:cmd>
                                  </p:childTnLst>
                                </p:cTn>
                              </p:par>
                            </p:childTnLst>
                          </p:cTn>
                        </p:par>
                      </p:childTnLst>
                    </p:cTn>
                  </p:par>
                </p:childTnLst>
              </p:cTn>
              <p:nextCondLst>
                <p:cond evt="onClick" delay="0">
                  <p:tgtEl>
                    <p:spTgt spid="13"/>
                  </p:tgtEl>
                </p:cond>
              </p:nextCondLst>
            </p:seq>
            <p:seq concurrent="1" nextAc="seek">
              <p:cTn id="26" restart="whenNotActive" fill="hold" evtFilter="cancelBubble" nodeType="interactiveSeq">
                <p:stCondLst>
                  <p:cond evt="onClick" delay="0">
                    <p:tgtEl>
                      <p:spTgt spid="14"/>
                    </p:tgtEl>
                  </p:cond>
                </p:stCondLst>
                <p:endSync evt="end" delay="0">
                  <p:rtn val="all"/>
                </p:endSync>
                <p:childTnLst>
                  <p:par>
                    <p:cTn id="27" fill="hold">
                      <p:stCondLst>
                        <p:cond delay="0"/>
                      </p:stCondLst>
                      <p:childTnLst>
                        <p:par>
                          <p:cTn id="28" fill="hold">
                            <p:stCondLst>
                              <p:cond delay="0"/>
                            </p:stCondLst>
                            <p:childTnLst>
                              <p:par>
                                <p:cTn id="29" presetID="2" presetClass="mediacall" presetSubtype="0" fill="hold" nodeType="clickEffect">
                                  <p:stCondLst>
                                    <p:cond delay="0"/>
                                  </p:stCondLst>
                                  <p:childTnLst>
                                    <p:cmd type="call" cmd="togglePause">
                                      <p:cBhvr>
                                        <p:cTn id="30" dur="1" fill="hold"/>
                                        <p:tgtEl>
                                          <p:spTgt spid="10"/>
                                        </p:tgtEl>
                                      </p:cBhvr>
                                    </p:cmd>
                                  </p:childTnLst>
                                </p:cTn>
                              </p:par>
                            </p:childTnLst>
                          </p:cTn>
                        </p:par>
                      </p:childTnLst>
                    </p:cTn>
                  </p:par>
                </p:childTnLst>
              </p:cTn>
              <p:nextCondLst>
                <p:cond evt="onClick" delay="0">
                  <p:tgtEl>
                    <p:spTgt spid="14"/>
                  </p:tgtEl>
                </p:cond>
              </p:nextCondLst>
            </p:seq>
            <p:seq concurrent="1" nextAc="seek">
              <p:cTn id="31" restart="whenNotActive" fill="hold" evtFilter="cancelBubble" nodeType="interactiveSeq">
                <p:stCondLst>
                  <p:cond evt="onClick" delay="0">
                    <p:tgtEl>
                      <p:spTgt spid="15"/>
                    </p:tgtEl>
                  </p:cond>
                </p:stCondLst>
                <p:endSync evt="end" delay="0">
                  <p:rtn val="all"/>
                </p:endSync>
                <p:childTnLst>
                  <p:par>
                    <p:cTn id="32" fill="hold">
                      <p:stCondLst>
                        <p:cond delay="0"/>
                      </p:stCondLst>
                      <p:childTnLst>
                        <p:par>
                          <p:cTn id="33" fill="hold">
                            <p:stCondLst>
                              <p:cond delay="0"/>
                            </p:stCondLst>
                            <p:childTnLst>
                              <p:par>
                                <p:cTn id="34" presetID="3" presetClass="mediacall" presetSubtype="0" fill="hold" nodeType="clickEffect">
                                  <p:stCondLst>
                                    <p:cond delay="0"/>
                                  </p:stCondLst>
                                  <p:childTnLst>
                                    <p:cmd type="call" cmd="stop">
                                      <p:cBhvr>
                                        <p:cTn id="35" dur="1" fill="hold"/>
                                        <p:tgtEl>
                                          <p:spTgt spid="10"/>
                                        </p:tgtEl>
                                      </p:cBhvr>
                                    </p:cmd>
                                  </p:childTnLst>
                                </p:cTn>
                              </p:par>
                            </p:childTnLst>
                          </p:cTn>
                        </p:par>
                      </p:childTnLst>
                    </p:cTn>
                  </p:par>
                </p:childTnLst>
              </p:cTn>
              <p:nextCondLst>
                <p:cond evt="onClick" delay="0">
                  <p:tgtEl>
                    <p:spTgt spid="15"/>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39388" y="720000"/>
            <a:ext cx="8104578" cy="1078950"/>
          </a:xfrm>
          <a:prstGeom prst="rect">
            <a:avLst/>
          </a:prstGeom>
          <a:noFill/>
        </p:spPr>
        <p:txBody>
          <a:bodyPr wrap="square" rtlCol="0">
            <a:spAutoFit/>
          </a:bodyPr>
          <a:lstStyle/>
          <a:p>
            <a:pPr marL="357505" lvl="0" indent="-357505" eaLnBrk="0" hangingPunct="0">
              <a:lnSpc>
                <a:spcPct val="120000"/>
              </a:lnSpc>
            </a:pPr>
            <a:r>
              <a:rPr lang="en-US" altLang="zh-CN" sz="2800" dirty="0" smtClean="0">
                <a:solidFill>
                  <a:srgbClr val="333333"/>
                </a:solidFill>
                <a:latin typeface="Arial" panose="020B0604020202020204" pitchFamily="34" charset="0"/>
                <a:cs typeface="Arial" panose="020B0604020202020204" pitchFamily="34" charset="0"/>
              </a:rPr>
              <a:t>9. </a:t>
            </a:r>
            <a:r>
              <a:rPr lang="en-US" altLang="zh-CN" sz="2800" dirty="0" smtClean="0">
                <a:solidFill>
                  <a:srgbClr val="F79646"/>
                </a:solidFill>
                <a:latin typeface="Arial" panose="020B0604020202020204" pitchFamily="34" charset="0"/>
                <a:cs typeface="Arial" panose="020B0604020202020204" pitchFamily="34" charset="0"/>
              </a:rPr>
              <a:t>reflect</a:t>
            </a:r>
            <a:r>
              <a:rPr lang="en-US" altLang="zh-CN" sz="2800" dirty="0" smtClean="0">
                <a:solidFill>
                  <a:srgbClr val="333333"/>
                </a:solidFill>
                <a:latin typeface="Arial" panose="020B0604020202020204" pitchFamily="34" charset="0"/>
                <a:cs typeface="Arial" panose="020B0604020202020204" pitchFamily="34" charset="0"/>
              </a:rPr>
              <a:t> (Para. 6): </a:t>
            </a:r>
            <a:r>
              <a:rPr lang="en-US" altLang="zh-CN" sz="2800" i="1" dirty="0" smtClean="0">
                <a:solidFill>
                  <a:srgbClr val="333333"/>
                </a:solidFill>
                <a:latin typeface="Arial" panose="020B0604020202020204" pitchFamily="34" charset="0"/>
                <a:cs typeface="Arial" panose="020B0604020202020204" pitchFamily="34" charset="0"/>
              </a:rPr>
              <a:t>v</a:t>
            </a:r>
            <a:r>
              <a:rPr lang="en-US" altLang="zh-CN" sz="2800" dirty="0" smtClean="0">
                <a:solidFill>
                  <a:srgbClr val="333333"/>
                </a:solidFill>
                <a:latin typeface="Arial" panose="020B0604020202020204" pitchFamily="34" charset="0"/>
                <a:cs typeface="Arial" panose="020B0604020202020204" pitchFamily="34" charset="0"/>
              </a:rPr>
              <a:t>. to show or be a sign of the nature of sth. or of  sb.’s attitude or feeling</a:t>
            </a:r>
          </a:p>
        </p:txBody>
      </p:sp>
      <p:sp>
        <p:nvSpPr>
          <p:cNvPr id="20" name="TextBox 19"/>
          <p:cNvSpPr txBox="1"/>
          <p:nvPr/>
        </p:nvSpPr>
        <p:spPr>
          <a:xfrm>
            <a:off x="2357422" y="29916"/>
            <a:ext cx="5500726" cy="492443"/>
          </a:xfrm>
          <a:prstGeom prst="rect">
            <a:avLst/>
          </a:prstGeom>
          <a:noFill/>
        </p:spPr>
        <p:txBody>
          <a:bodyPr wrap="square" rtlCol="0">
            <a:spAutoFit/>
          </a:bodyPr>
          <a:lstStyle/>
          <a:p>
            <a:r>
              <a:rPr lang="en-US" altLang="zh-CN" sz="2600" dirty="0" smtClean="0">
                <a:solidFill>
                  <a:schemeClr val="bg1"/>
                </a:solidFill>
                <a:latin typeface="Arial Rounded MT Bold" pitchFamily="34" charset="0"/>
              </a:rPr>
              <a:t>Language Points</a:t>
            </a:r>
          </a:p>
        </p:txBody>
      </p:sp>
      <p:sp>
        <p:nvSpPr>
          <p:cNvPr id="14" name="TextBox 13"/>
          <p:cNvSpPr txBox="1"/>
          <p:nvPr/>
        </p:nvSpPr>
        <p:spPr>
          <a:xfrm>
            <a:off x="539388" y="1844824"/>
            <a:ext cx="8104578" cy="1078950"/>
          </a:xfrm>
          <a:prstGeom prst="rect">
            <a:avLst/>
          </a:prstGeom>
          <a:noFill/>
        </p:spPr>
        <p:txBody>
          <a:bodyPr wrap="square" rtlCol="0">
            <a:spAutoFit/>
          </a:bodyPr>
          <a:lstStyle/>
          <a:p>
            <a:pPr lvl="0" eaLnBrk="0" hangingPunct="0">
              <a:lnSpc>
                <a:spcPct val="120000"/>
              </a:lnSpc>
            </a:pPr>
            <a:r>
              <a:rPr lang="en-US" altLang="zh-CN" sz="2800" dirty="0" smtClean="0">
                <a:solidFill>
                  <a:srgbClr val="333333"/>
                </a:solidFill>
                <a:latin typeface="Arial" panose="020B0604020202020204" pitchFamily="34" charset="0"/>
                <a:cs typeface="Arial" panose="020B0604020202020204" pitchFamily="34" charset="0"/>
              </a:rPr>
              <a:t>A newspaper report seems to </a:t>
            </a:r>
            <a:r>
              <a:rPr lang="en-US" altLang="zh-CN" sz="2800" dirty="0" smtClean="0">
                <a:solidFill>
                  <a:srgbClr val="F79646"/>
                </a:solidFill>
                <a:latin typeface="Arial" panose="020B0604020202020204" pitchFamily="34" charset="0"/>
                <a:cs typeface="Arial" panose="020B0604020202020204" pitchFamily="34" charset="0"/>
              </a:rPr>
              <a:t>reflect</a:t>
            </a:r>
            <a:r>
              <a:rPr lang="en-US" altLang="zh-CN" sz="2800" dirty="0" smtClean="0">
                <a:solidFill>
                  <a:srgbClr val="333333"/>
                </a:solidFill>
                <a:latin typeface="Arial" panose="020B0604020202020204" pitchFamily="34" charset="0"/>
                <a:cs typeface="Arial" panose="020B0604020202020204" pitchFamily="34" charset="0"/>
              </a:rPr>
              <a:t> the view of most members of Congress.</a:t>
            </a:r>
          </a:p>
        </p:txBody>
      </p:sp>
      <p:sp>
        <p:nvSpPr>
          <p:cNvPr id="15" name="TextBox 14"/>
          <p:cNvSpPr txBox="1"/>
          <p:nvPr/>
        </p:nvSpPr>
        <p:spPr>
          <a:xfrm>
            <a:off x="107504" y="3193812"/>
            <a:ext cx="8104578" cy="523220"/>
          </a:xfrm>
          <a:prstGeom prst="rect">
            <a:avLst/>
          </a:prstGeom>
          <a:noFill/>
        </p:spPr>
        <p:txBody>
          <a:bodyPr wrap="square" rtlCol="0">
            <a:spAutoFit/>
          </a:bodyPr>
          <a:lstStyle/>
          <a:p>
            <a:pPr marL="357505" lvl="0" defTabSz="-635" eaLnBrk="0" hangingPunct="0">
              <a:tabLst>
                <a:tab pos="356870" algn="l"/>
              </a:tabLst>
            </a:pPr>
            <a:r>
              <a:rPr lang="zh-CN" altLang="en-US" sz="2800" dirty="0" smtClean="0">
                <a:latin typeface="Times New Roman" panose="02020603050405020304" pitchFamily="18" charset="0"/>
                <a:cs typeface="Times New Roman" panose="02020603050405020304" pitchFamily="18" charset="0"/>
              </a:rPr>
              <a:t>他的行动反映了他的想法。</a:t>
            </a:r>
            <a:endParaRPr lang="zh-CN" altLang="en-US" sz="2800" dirty="0" smtClean="0">
              <a:solidFill>
                <a:srgbClr val="333333"/>
              </a:solidFill>
              <a:latin typeface="Times New Roman" panose="02020603050405020304" pitchFamily="18" charset="0"/>
              <a:cs typeface="Times New Roman" panose="02020603050405020304" pitchFamily="18" charset="0"/>
            </a:endParaRPr>
          </a:p>
        </p:txBody>
      </p:sp>
      <p:sp>
        <p:nvSpPr>
          <p:cNvPr id="16" name="矩形 15">
            <a:hlinkClick r:id="rId2" action="ppaction://hlinksldjump"/>
          </p:cNvPr>
          <p:cNvSpPr/>
          <p:nvPr/>
        </p:nvSpPr>
        <p:spPr>
          <a:xfrm>
            <a:off x="8572528" y="6215058"/>
            <a:ext cx="571472" cy="642942"/>
          </a:xfrm>
          <a:prstGeom prst="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050" name="Picture 2" descr="C:\Users\CC\Desktop\图片1.png"/>
          <p:cNvPicPr>
            <a:picLocks noChangeAspect="1" noChangeArrowheads="1"/>
          </p:cNvPicPr>
          <p:nvPr/>
        </p:nvPicPr>
        <p:blipFill>
          <a:blip r:embed="rId3" cstate="print"/>
          <a:srcRect/>
          <a:stretch>
            <a:fillRect/>
          </a:stretch>
        </p:blipFill>
        <p:spPr bwMode="auto">
          <a:xfrm>
            <a:off x="500034" y="3861048"/>
            <a:ext cx="452775" cy="452775"/>
          </a:xfrm>
          <a:prstGeom prst="rect">
            <a:avLst/>
          </a:prstGeom>
          <a:noFill/>
        </p:spPr>
      </p:pic>
      <p:sp>
        <p:nvSpPr>
          <p:cNvPr id="8" name="TextBox 7"/>
          <p:cNvSpPr txBox="1"/>
          <p:nvPr/>
        </p:nvSpPr>
        <p:spPr>
          <a:xfrm>
            <a:off x="971600" y="3861048"/>
            <a:ext cx="8104578" cy="523220"/>
          </a:xfrm>
          <a:prstGeom prst="rect">
            <a:avLst/>
          </a:prstGeom>
          <a:noFill/>
        </p:spPr>
        <p:txBody>
          <a:bodyPr wrap="square" rtlCol="0">
            <a:spAutoFit/>
          </a:bodyPr>
          <a:lstStyle/>
          <a:p>
            <a:pPr lvl="0" eaLnBrk="0" hangingPunct="0"/>
            <a:r>
              <a:rPr lang="en-US" altLang="zh-CN" sz="2800" dirty="0" smtClean="0">
                <a:solidFill>
                  <a:srgbClr val="333333"/>
                </a:solidFill>
                <a:latin typeface="Arial" panose="020B0604020202020204" pitchFamily="34" charset="0"/>
                <a:cs typeface="Arial" panose="020B0604020202020204" pitchFamily="34" charset="0"/>
              </a:rPr>
              <a:t>His actions </a:t>
            </a:r>
            <a:r>
              <a:rPr lang="en-US" altLang="zh-CN" sz="2800" dirty="0" smtClean="0">
                <a:solidFill>
                  <a:srgbClr val="F79646"/>
                </a:solidFill>
                <a:latin typeface="Arial" panose="020B0604020202020204" pitchFamily="34" charset="0"/>
                <a:cs typeface="Arial" panose="020B0604020202020204" pitchFamily="34" charset="0"/>
              </a:rPr>
              <a:t>reflect</a:t>
            </a:r>
            <a:r>
              <a:rPr lang="en-US" altLang="zh-CN" sz="2800" dirty="0" smtClean="0">
                <a:solidFill>
                  <a:srgbClr val="333333"/>
                </a:solidFill>
                <a:latin typeface="Arial" panose="020B0604020202020204" pitchFamily="34" charset="0"/>
                <a:cs typeface="Arial" panose="020B0604020202020204" pitchFamily="34" charset="0"/>
              </a:rPr>
              <a:t> his thoughts.</a:t>
            </a:r>
          </a:p>
        </p:txBody>
      </p:sp>
      <p:sp>
        <p:nvSpPr>
          <p:cNvPr id="9" name="矩形 8"/>
          <p:cNvSpPr/>
          <p:nvPr/>
        </p:nvSpPr>
        <p:spPr>
          <a:xfrm>
            <a:off x="0" y="692696"/>
            <a:ext cx="9143999" cy="5544616"/>
          </a:xfrm>
          <a:prstGeom prst="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advClick="0">
    <p:fade/>
  </p:transition>
  <p:timing>
    <p:tnLst>
      <p:par>
        <p:cTn id="1" dur="indefinite" restart="never" nodeType="tmRoot">
          <p:childTnLst>
            <p:seq concurrent="1" nextAc="seek">
              <p:cTn id="2" restart="whenNotActive" fill="hold" evtFilter="cancelBubble" nodeType="interactiveSeq">
                <p:stCondLst>
                  <p:cond evt="onClick" delay="0">
                    <p:tgtEl>
                      <p:spTgt spid="9"/>
                    </p:tgtEl>
                  </p:cond>
                </p:stCondLst>
                <p:endSync evt="end" delay="0">
                  <p:rtn val="all"/>
                </p:endSync>
                <p:childTnLst>
                  <p:par>
                    <p:cTn id="3" fill="hold">
                      <p:stCondLst>
                        <p:cond delay="0"/>
                      </p:stCondLst>
                      <p:childTnLst>
                        <p:par>
                          <p:cTn id="4" fill="hold">
                            <p:stCondLst>
                              <p:cond delay="0"/>
                            </p:stCondLst>
                            <p:childTnLst>
                              <p:par>
                                <p:cTn id="5" presetID="1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slide(fromLeft)">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8"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slide(fromLeft)">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050"/>
                                        </p:tgtEl>
                                        <p:attrNameLst>
                                          <p:attrName>style.visibility</p:attrName>
                                        </p:attrNameLst>
                                      </p:cBhvr>
                                      <p:to>
                                        <p:strVal val="visible"/>
                                      </p:to>
                                    </p:set>
                                    <p:animEffect transition="in" filter="fade">
                                      <p:cBhvr>
                                        <p:cTn id="17" dur="500"/>
                                        <p:tgtEl>
                                          <p:spTgt spid="2050"/>
                                        </p:tgtEl>
                                      </p:cBhvr>
                                    </p:animEffect>
                                  </p:childTnLst>
                                </p:cTn>
                              </p:par>
                              <p:par>
                                <p:cTn id="18" presetID="12" presetClass="entr" presetSubtype="8" fill="hold" grpId="0" nodeType="with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slide(fromLeft)">
                                      <p:cBhvr>
                                        <p:cTn id="20" dur="500"/>
                                        <p:tgtEl>
                                          <p:spTgt spid="8"/>
                                        </p:tgtEl>
                                      </p:cBhvr>
                                    </p:animEffect>
                                  </p:childTnLst>
                                </p:cTn>
                              </p:par>
                              <p:par>
                                <p:cTn id="21" presetID="1" presetClass="exit"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hidden"/>
                                      </p:to>
                                    </p:set>
                                  </p:childTnLst>
                                </p:cTn>
                              </p:par>
                            </p:childTnLst>
                          </p:cTn>
                        </p:par>
                      </p:childTnLst>
                    </p:cTn>
                  </p:par>
                </p:childTnLst>
              </p:cTn>
              <p:nextCondLst>
                <p:cond evt="onClick" delay="0">
                  <p:tgtEl>
                    <p:spTgt spid="9"/>
                  </p:tgtEl>
                </p:cond>
              </p:nextCondLst>
            </p:seq>
          </p:childTnLst>
        </p:cTn>
      </p:par>
    </p:tnLst>
    <p:bldLst>
      <p:bldP spid="14" grpId="0"/>
      <p:bldP spid="15" grpId="0"/>
      <p:bldP spid="8" grpId="0"/>
      <p:bldP spid="9"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39388" y="720000"/>
            <a:ext cx="8104578" cy="609398"/>
          </a:xfrm>
          <a:prstGeom prst="rect">
            <a:avLst/>
          </a:prstGeom>
          <a:noFill/>
        </p:spPr>
        <p:txBody>
          <a:bodyPr wrap="square" rtlCol="0">
            <a:spAutoFit/>
          </a:bodyPr>
          <a:lstStyle/>
          <a:p>
            <a:pPr lvl="0" eaLnBrk="0" hangingPunct="0">
              <a:lnSpc>
                <a:spcPct val="120000"/>
              </a:lnSpc>
            </a:pPr>
            <a:r>
              <a:rPr lang="en-US" altLang="zh-CN" sz="2800" dirty="0" smtClean="0">
                <a:solidFill>
                  <a:srgbClr val="F79646"/>
                </a:solidFill>
                <a:latin typeface="Arial" panose="020B0604020202020204" pitchFamily="34" charset="0"/>
                <a:cs typeface="Arial" panose="020B0604020202020204" pitchFamily="34" charset="0"/>
                <a:sym typeface="+mn-ea"/>
              </a:rPr>
              <a:t>reflection: </a:t>
            </a:r>
            <a:r>
              <a:rPr lang="en-US" altLang="zh-CN" sz="2800" i="1" dirty="0" smtClean="0">
                <a:solidFill>
                  <a:srgbClr val="333333"/>
                </a:solidFill>
                <a:latin typeface="Arial" panose="020B0604020202020204" pitchFamily="34" charset="0"/>
                <a:cs typeface="Arial" panose="020B0604020202020204" pitchFamily="34" charset="0"/>
                <a:sym typeface="+mn-ea"/>
              </a:rPr>
              <a:t>n</a:t>
            </a:r>
            <a:r>
              <a:rPr lang="en-US" altLang="zh-CN" sz="2800" dirty="0" smtClean="0">
                <a:solidFill>
                  <a:srgbClr val="333333"/>
                </a:solidFill>
                <a:latin typeface="Arial" panose="020B0604020202020204" pitchFamily="34" charset="0"/>
                <a:cs typeface="Arial" panose="020B0604020202020204" pitchFamily="34" charset="0"/>
                <a:sym typeface="+mn-ea"/>
              </a:rPr>
              <a:t>. serious thought or consideration</a:t>
            </a:r>
          </a:p>
        </p:txBody>
      </p:sp>
      <p:sp>
        <p:nvSpPr>
          <p:cNvPr id="20" name="TextBox 19"/>
          <p:cNvSpPr txBox="1"/>
          <p:nvPr/>
        </p:nvSpPr>
        <p:spPr>
          <a:xfrm>
            <a:off x="2357422" y="29916"/>
            <a:ext cx="5500726" cy="492443"/>
          </a:xfrm>
          <a:prstGeom prst="rect">
            <a:avLst/>
          </a:prstGeom>
          <a:noFill/>
        </p:spPr>
        <p:txBody>
          <a:bodyPr wrap="square" rtlCol="0">
            <a:spAutoFit/>
          </a:bodyPr>
          <a:lstStyle/>
          <a:p>
            <a:r>
              <a:rPr lang="en-US" altLang="zh-CN" sz="2600" dirty="0" smtClean="0">
                <a:solidFill>
                  <a:schemeClr val="bg1"/>
                </a:solidFill>
                <a:latin typeface="Arial Rounded MT Bold" pitchFamily="34" charset="0"/>
              </a:rPr>
              <a:t>Language Points</a:t>
            </a:r>
          </a:p>
        </p:txBody>
      </p:sp>
      <p:sp>
        <p:nvSpPr>
          <p:cNvPr id="16" name="矩形 15">
            <a:hlinkClick r:id="rId2" action="ppaction://hlinksldjump"/>
          </p:cNvPr>
          <p:cNvSpPr/>
          <p:nvPr/>
        </p:nvSpPr>
        <p:spPr>
          <a:xfrm>
            <a:off x="8572528" y="6215058"/>
            <a:ext cx="571472" cy="642942"/>
          </a:xfrm>
          <a:prstGeom prst="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extBox 7"/>
          <p:cNvSpPr txBox="1"/>
          <p:nvPr/>
        </p:nvSpPr>
        <p:spPr>
          <a:xfrm>
            <a:off x="539388" y="1390424"/>
            <a:ext cx="8104578" cy="609398"/>
          </a:xfrm>
          <a:prstGeom prst="rect">
            <a:avLst/>
          </a:prstGeom>
          <a:noFill/>
        </p:spPr>
        <p:txBody>
          <a:bodyPr wrap="square" rtlCol="0">
            <a:spAutoFit/>
          </a:bodyPr>
          <a:lstStyle/>
          <a:p>
            <a:pPr lvl="0" eaLnBrk="0" hangingPunct="0">
              <a:lnSpc>
                <a:spcPct val="120000"/>
              </a:lnSpc>
            </a:pPr>
            <a:r>
              <a:rPr lang="en-US" altLang="zh-CN" sz="2800" dirty="0" smtClean="0">
                <a:solidFill>
                  <a:srgbClr val="333333"/>
                </a:solidFill>
                <a:latin typeface="Arial" panose="020B0604020202020204" pitchFamily="34" charset="0"/>
                <a:cs typeface="Arial" panose="020B0604020202020204" pitchFamily="34" charset="0"/>
              </a:rPr>
              <a:t>He doesn’t get much time for </a:t>
            </a:r>
            <a:r>
              <a:rPr lang="en-US" altLang="zh-CN" sz="2800" dirty="0" smtClean="0">
                <a:solidFill>
                  <a:srgbClr val="F79646"/>
                </a:solidFill>
                <a:latin typeface="Arial" panose="020B0604020202020204" pitchFamily="34" charset="0"/>
                <a:cs typeface="Arial" panose="020B0604020202020204" pitchFamily="34" charset="0"/>
              </a:rPr>
              <a:t>reflection</a:t>
            </a:r>
            <a:r>
              <a:rPr lang="en-US" altLang="zh-CN" sz="2800" dirty="0" smtClean="0">
                <a:solidFill>
                  <a:srgbClr val="333333"/>
                </a:solidFill>
                <a:latin typeface="Arial" panose="020B0604020202020204" pitchFamily="34" charset="0"/>
                <a:cs typeface="Arial" panose="020B0604020202020204" pitchFamily="34" charset="0"/>
              </a:rPr>
              <a:t>.</a:t>
            </a:r>
          </a:p>
        </p:txBody>
      </p:sp>
      <p:sp>
        <p:nvSpPr>
          <p:cNvPr id="9" name="TextBox 8"/>
          <p:cNvSpPr txBox="1"/>
          <p:nvPr/>
        </p:nvSpPr>
        <p:spPr>
          <a:xfrm>
            <a:off x="539388" y="2060848"/>
            <a:ext cx="8104578" cy="609398"/>
          </a:xfrm>
          <a:prstGeom prst="rect">
            <a:avLst/>
          </a:prstGeom>
          <a:noFill/>
        </p:spPr>
        <p:txBody>
          <a:bodyPr wrap="square" rtlCol="0">
            <a:spAutoFit/>
          </a:bodyPr>
          <a:lstStyle/>
          <a:p>
            <a:pPr lvl="0" eaLnBrk="0" hangingPunct="0">
              <a:lnSpc>
                <a:spcPct val="120000"/>
              </a:lnSpc>
            </a:pPr>
            <a:r>
              <a:rPr lang="en-US" altLang="zh-CN" sz="2800" dirty="0" smtClean="0">
                <a:solidFill>
                  <a:srgbClr val="333333"/>
                </a:solidFill>
                <a:latin typeface="Arial" panose="020B0604020202020204" pitchFamily="34" charset="0"/>
                <a:cs typeface="Arial" panose="020B0604020202020204" pitchFamily="34" charset="0"/>
              </a:rPr>
              <a:t>He paused, absorbed by his </a:t>
            </a:r>
            <a:r>
              <a:rPr lang="en-US" altLang="zh-CN" sz="2800" dirty="0" smtClean="0">
                <a:solidFill>
                  <a:srgbClr val="F79646"/>
                </a:solidFill>
                <a:latin typeface="Arial" panose="020B0604020202020204" pitchFamily="34" charset="0"/>
                <a:cs typeface="Arial" panose="020B0604020202020204" pitchFamily="34" charset="0"/>
              </a:rPr>
              <a:t>reflections</a:t>
            </a:r>
            <a:r>
              <a:rPr lang="en-US" altLang="zh-CN" sz="2800" dirty="0" smtClean="0">
                <a:solidFill>
                  <a:srgbClr val="333333"/>
                </a:solidFill>
                <a:latin typeface="Arial" panose="020B0604020202020204" pitchFamily="34" charset="0"/>
                <a:cs typeface="Arial" panose="020B0604020202020204" pitchFamily="34" charset="0"/>
              </a:rPr>
              <a:t>.</a:t>
            </a:r>
          </a:p>
        </p:txBody>
      </p:sp>
      <p:sp>
        <p:nvSpPr>
          <p:cNvPr id="10" name="TextBox 9"/>
          <p:cNvSpPr txBox="1"/>
          <p:nvPr/>
        </p:nvSpPr>
        <p:spPr>
          <a:xfrm>
            <a:off x="539388" y="2924944"/>
            <a:ext cx="8104578" cy="1126462"/>
          </a:xfrm>
          <a:prstGeom prst="rect">
            <a:avLst/>
          </a:prstGeom>
          <a:noFill/>
        </p:spPr>
        <p:txBody>
          <a:bodyPr wrap="square" rtlCol="0">
            <a:spAutoFit/>
          </a:bodyPr>
          <a:lstStyle/>
          <a:p>
            <a:pPr lvl="0" eaLnBrk="0" hangingPunct="0">
              <a:lnSpc>
                <a:spcPct val="120000"/>
              </a:lnSpc>
            </a:pPr>
            <a:r>
              <a:rPr lang="en-US" altLang="zh-CN" sz="2800" dirty="0" smtClean="0">
                <a:solidFill>
                  <a:srgbClr val="F79646"/>
                </a:solidFill>
                <a:latin typeface="Arial" panose="020B0604020202020204" pitchFamily="34" charset="0"/>
                <a:cs typeface="Arial" panose="020B0604020202020204" pitchFamily="34" charset="0"/>
                <a:sym typeface="+mn-ea"/>
              </a:rPr>
              <a:t>reflective: </a:t>
            </a:r>
            <a:r>
              <a:rPr lang="en-US" altLang="zh-CN" sz="2800" i="1" dirty="0" smtClean="0">
                <a:solidFill>
                  <a:srgbClr val="333333"/>
                </a:solidFill>
                <a:latin typeface="Arial" panose="020B0604020202020204" pitchFamily="34" charset="0"/>
                <a:cs typeface="Arial" panose="020B0604020202020204" pitchFamily="34" charset="0"/>
                <a:sym typeface="+mn-ea"/>
              </a:rPr>
              <a:t>a</a:t>
            </a:r>
            <a:r>
              <a:rPr lang="en-US" altLang="zh-CN" sz="2800" dirty="0" smtClean="0">
                <a:solidFill>
                  <a:srgbClr val="333333"/>
                </a:solidFill>
                <a:latin typeface="Arial" panose="020B0604020202020204" pitchFamily="34" charset="0"/>
                <a:cs typeface="Arial" panose="020B0604020202020204" pitchFamily="34" charset="0"/>
                <a:sym typeface="+mn-ea"/>
              </a:rPr>
              <a:t>. relating to or characterized by deep thought; thoughtful</a:t>
            </a:r>
          </a:p>
        </p:txBody>
      </p:sp>
      <p:sp>
        <p:nvSpPr>
          <p:cNvPr id="11" name="TextBox 10"/>
          <p:cNvSpPr txBox="1"/>
          <p:nvPr/>
        </p:nvSpPr>
        <p:spPr>
          <a:xfrm>
            <a:off x="539388" y="4126670"/>
            <a:ext cx="8104578" cy="609398"/>
          </a:xfrm>
          <a:prstGeom prst="rect">
            <a:avLst/>
          </a:prstGeom>
          <a:noFill/>
        </p:spPr>
        <p:txBody>
          <a:bodyPr wrap="square" rtlCol="0">
            <a:spAutoFit/>
          </a:bodyPr>
          <a:lstStyle/>
          <a:p>
            <a:pPr lvl="0" eaLnBrk="0" hangingPunct="0">
              <a:lnSpc>
                <a:spcPct val="120000"/>
              </a:lnSpc>
            </a:pPr>
            <a:r>
              <a:rPr lang="en-US" altLang="zh-CN" sz="2800" dirty="0" smtClean="0">
                <a:solidFill>
                  <a:srgbClr val="333333"/>
                </a:solidFill>
                <a:latin typeface="Arial" panose="020B0604020202020204" pitchFamily="34" charset="0"/>
                <a:cs typeface="Arial" panose="020B0604020202020204" pitchFamily="34" charset="0"/>
                <a:sym typeface="+mn-ea"/>
              </a:rPr>
              <a:t>Mike is a quiet, </a:t>
            </a:r>
            <a:r>
              <a:rPr lang="en-US" altLang="zh-CN" sz="2800" dirty="0" smtClean="0">
                <a:solidFill>
                  <a:srgbClr val="F79646"/>
                </a:solidFill>
                <a:latin typeface="Arial" panose="020B0604020202020204" pitchFamily="34" charset="0"/>
                <a:cs typeface="Arial" panose="020B0604020202020204" pitchFamily="34" charset="0"/>
                <a:sym typeface="+mn-ea"/>
              </a:rPr>
              <a:t>reflective</a:t>
            </a:r>
            <a:r>
              <a:rPr lang="en-US" altLang="zh-CN" sz="2800" dirty="0" smtClean="0">
                <a:solidFill>
                  <a:srgbClr val="333333"/>
                </a:solidFill>
                <a:latin typeface="Arial" panose="020B0604020202020204" pitchFamily="34" charset="0"/>
                <a:cs typeface="Arial" panose="020B0604020202020204" pitchFamily="34" charset="0"/>
                <a:sym typeface="+mn-ea"/>
              </a:rPr>
              <a:t> man.</a:t>
            </a:r>
          </a:p>
        </p:txBody>
      </p:sp>
      <p:sp>
        <p:nvSpPr>
          <p:cNvPr id="12" name="TextBox 11"/>
          <p:cNvSpPr txBox="1"/>
          <p:nvPr/>
        </p:nvSpPr>
        <p:spPr>
          <a:xfrm>
            <a:off x="539388" y="4811331"/>
            <a:ext cx="8104578" cy="609398"/>
          </a:xfrm>
          <a:prstGeom prst="rect">
            <a:avLst/>
          </a:prstGeom>
          <a:noFill/>
        </p:spPr>
        <p:txBody>
          <a:bodyPr wrap="square" rtlCol="0">
            <a:spAutoFit/>
          </a:bodyPr>
          <a:lstStyle/>
          <a:p>
            <a:pPr lvl="0" eaLnBrk="0" hangingPunct="0">
              <a:lnSpc>
                <a:spcPct val="120000"/>
              </a:lnSpc>
            </a:pPr>
            <a:r>
              <a:rPr lang="en-US" altLang="zh-CN" sz="2800" dirty="0" smtClean="0">
                <a:solidFill>
                  <a:srgbClr val="333333"/>
                </a:solidFill>
                <a:latin typeface="Arial" panose="020B0604020202020204" pitchFamily="34" charset="0"/>
                <a:cs typeface="Arial" panose="020B0604020202020204" pitchFamily="34" charset="0"/>
                <a:sym typeface="+mn-ea"/>
              </a:rPr>
              <a:t>I walked on in a </a:t>
            </a:r>
            <a:r>
              <a:rPr lang="en-US" altLang="zh-CN" sz="2800" dirty="0" smtClean="0">
                <a:solidFill>
                  <a:srgbClr val="F79646"/>
                </a:solidFill>
                <a:latin typeface="Arial" panose="020B0604020202020204" pitchFamily="34" charset="0"/>
                <a:cs typeface="Arial" panose="020B0604020202020204" pitchFamily="34" charset="0"/>
                <a:sym typeface="+mn-ea"/>
              </a:rPr>
              <a:t>reflective</a:t>
            </a:r>
            <a:r>
              <a:rPr lang="en-US" altLang="zh-CN" sz="2800" dirty="0" smtClean="0">
                <a:solidFill>
                  <a:srgbClr val="333333"/>
                </a:solidFill>
                <a:latin typeface="Arial" panose="020B0604020202020204" pitchFamily="34" charset="0"/>
                <a:cs typeface="Arial" panose="020B0604020202020204" pitchFamily="34" charset="0"/>
                <a:sym typeface="+mn-ea"/>
              </a:rPr>
              <a:t> mood to the car.</a:t>
            </a:r>
            <a:endParaRPr lang="en-US" altLang="zh-CN" sz="2800" dirty="0" smtClean="0">
              <a:solidFill>
                <a:srgbClr val="333333"/>
              </a:solidFill>
              <a:latin typeface="Arial" panose="020B0604020202020204" pitchFamily="34" charset="0"/>
              <a:cs typeface="Arial" panose="020B0604020202020204" pitchFamily="34" charset="0"/>
            </a:endParaRPr>
          </a:p>
        </p:txBody>
      </p:sp>
      <p:sp>
        <p:nvSpPr>
          <p:cNvPr id="13" name="矩形 12"/>
          <p:cNvSpPr/>
          <p:nvPr/>
        </p:nvSpPr>
        <p:spPr>
          <a:xfrm>
            <a:off x="0" y="692696"/>
            <a:ext cx="9143999" cy="5544616"/>
          </a:xfrm>
          <a:prstGeom prst="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advClick="0">
    <p:fade/>
  </p:transition>
  <p:timing>
    <p:tnLst>
      <p:par>
        <p:cTn id="1" dur="indefinite" restart="never" nodeType="tmRoot">
          <p:childTnLst>
            <p:seq concurrent="1" nextAc="seek">
              <p:cTn id="2" restart="whenNotActive" fill="hold" evtFilter="cancelBubble" nodeType="interactiveSeq">
                <p:stCondLst>
                  <p:cond evt="onClick" delay="0">
                    <p:tgtEl>
                      <p:spTgt spid="13"/>
                    </p:tgtEl>
                  </p:cond>
                </p:stCondLst>
                <p:endSync evt="end" delay="0">
                  <p:rtn val="all"/>
                </p:endSync>
                <p:childTnLst>
                  <p:par>
                    <p:cTn id="3" fill="hold">
                      <p:stCondLst>
                        <p:cond delay="0"/>
                      </p:stCondLst>
                      <p:childTnLst>
                        <p:par>
                          <p:cTn id="4" fill="hold">
                            <p:stCondLst>
                              <p:cond delay="0"/>
                            </p:stCondLst>
                            <p:childTnLst>
                              <p:par>
                                <p:cTn id="5" presetID="1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slide(fromLeft)">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8"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slide(fromLeft)">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8"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slide(fromLeft)">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2" presetClass="entr" presetSubtype="8"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slide(fromLeft)">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2" presetClass="entr" presetSubtype="8"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slide(fromLeft)">
                                      <p:cBhvr>
                                        <p:cTn id="27" dur="500"/>
                                        <p:tgtEl>
                                          <p:spTgt spid="12"/>
                                        </p:tgtEl>
                                      </p:cBhvr>
                                    </p:animEffect>
                                  </p:childTnLst>
                                </p:cTn>
                              </p:par>
                              <p:par>
                                <p:cTn id="28" presetID="1" presetClass="exit" presetSubtype="0" fill="hold" grpId="0" nodeType="withEffect">
                                  <p:stCondLst>
                                    <p:cond delay="0"/>
                                  </p:stCondLst>
                                  <p:childTnLst>
                                    <p:set>
                                      <p:cBhvr>
                                        <p:cTn id="29" dur="1" fill="hold">
                                          <p:stCondLst>
                                            <p:cond delay="0"/>
                                          </p:stCondLst>
                                        </p:cTn>
                                        <p:tgtEl>
                                          <p:spTgt spid="13"/>
                                        </p:tgtEl>
                                        <p:attrNameLst>
                                          <p:attrName>style.visibility</p:attrName>
                                        </p:attrNameLst>
                                      </p:cBhvr>
                                      <p:to>
                                        <p:strVal val="hidden"/>
                                      </p:to>
                                    </p:set>
                                  </p:childTnLst>
                                </p:cTn>
                              </p:par>
                            </p:childTnLst>
                          </p:cTn>
                        </p:par>
                      </p:childTnLst>
                    </p:cTn>
                  </p:par>
                </p:childTnLst>
              </p:cTn>
              <p:nextCondLst>
                <p:cond evt="onClick" delay="0">
                  <p:tgtEl>
                    <p:spTgt spid="13"/>
                  </p:tgtEl>
                </p:cond>
              </p:nextCondLst>
            </p:seq>
          </p:childTnLst>
        </p:cTn>
      </p:par>
    </p:tnLst>
    <p:bldLst>
      <p:bldP spid="8" grpId="0"/>
      <p:bldP spid="9" grpId="0"/>
      <p:bldP spid="10" grpId="0"/>
      <p:bldP spid="11" grpId="0"/>
      <p:bldP spid="12" grpId="0"/>
      <p:bldP spid="13"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39388" y="720000"/>
            <a:ext cx="8104578" cy="1815882"/>
          </a:xfrm>
          <a:prstGeom prst="rect">
            <a:avLst/>
          </a:prstGeom>
          <a:noFill/>
        </p:spPr>
        <p:txBody>
          <a:bodyPr wrap="square" rtlCol="0">
            <a:spAutoFit/>
          </a:bodyPr>
          <a:lstStyle/>
          <a:p>
            <a:pPr marL="624205" lvl="0" indent="-624205" algn="just" eaLnBrk="0" hangingPunct="0"/>
            <a:r>
              <a:rPr lang="en-US" altLang="zh-CN" sz="2800" dirty="0" smtClean="0">
                <a:solidFill>
                  <a:srgbClr val="333333"/>
                </a:solidFill>
                <a:latin typeface="Arial" panose="020B0604020202020204" pitchFamily="34" charset="0"/>
                <a:cs typeface="Arial" panose="020B0604020202020204" pitchFamily="34" charset="0"/>
              </a:rPr>
              <a:t>10. His swirling brushstrokes give the impression that this painting is constantly moving and his palette is much more vibrant than that in earlier works. (Para. 7)</a:t>
            </a:r>
          </a:p>
        </p:txBody>
      </p:sp>
      <p:sp>
        <p:nvSpPr>
          <p:cNvPr id="20" name="TextBox 19"/>
          <p:cNvSpPr txBox="1"/>
          <p:nvPr/>
        </p:nvSpPr>
        <p:spPr>
          <a:xfrm>
            <a:off x="2357422" y="29916"/>
            <a:ext cx="5500726" cy="492443"/>
          </a:xfrm>
          <a:prstGeom prst="rect">
            <a:avLst/>
          </a:prstGeom>
          <a:noFill/>
        </p:spPr>
        <p:txBody>
          <a:bodyPr wrap="square" rtlCol="0">
            <a:spAutoFit/>
          </a:bodyPr>
          <a:lstStyle/>
          <a:p>
            <a:r>
              <a:rPr lang="en-US" altLang="zh-CN" sz="2600" dirty="0" smtClean="0">
                <a:solidFill>
                  <a:schemeClr val="bg1"/>
                </a:solidFill>
                <a:latin typeface="Arial Rounded MT Bold" pitchFamily="34" charset="0"/>
              </a:rPr>
              <a:t>Language Points</a:t>
            </a:r>
          </a:p>
        </p:txBody>
      </p:sp>
      <p:sp>
        <p:nvSpPr>
          <p:cNvPr id="16" name="矩形 15">
            <a:hlinkClick r:id="rId2" action="ppaction://hlinksldjump"/>
          </p:cNvPr>
          <p:cNvSpPr/>
          <p:nvPr/>
        </p:nvSpPr>
        <p:spPr>
          <a:xfrm>
            <a:off x="8572528" y="6215058"/>
            <a:ext cx="571472" cy="642942"/>
          </a:xfrm>
          <a:prstGeom prst="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TextBox 8"/>
          <p:cNvSpPr txBox="1"/>
          <p:nvPr/>
        </p:nvSpPr>
        <p:spPr>
          <a:xfrm>
            <a:off x="539388" y="2601132"/>
            <a:ext cx="8104578" cy="561885"/>
          </a:xfrm>
          <a:prstGeom prst="rect">
            <a:avLst/>
          </a:prstGeom>
          <a:noFill/>
        </p:spPr>
        <p:txBody>
          <a:bodyPr wrap="square" rtlCol="0">
            <a:spAutoFit/>
          </a:bodyPr>
          <a:lstStyle/>
          <a:p>
            <a:pPr>
              <a:lnSpc>
                <a:spcPct val="120000"/>
              </a:lnSpc>
              <a:defRPr/>
            </a:pPr>
            <a:r>
              <a:rPr lang="en-US" altLang="zh-CN" sz="2800" b="1" dirty="0" smtClean="0">
                <a:solidFill>
                  <a:srgbClr val="0C9CDB"/>
                </a:solidFill>
                <a:latin typeface="Arial" panose="020B0604020202020204" pitchFamily="34" charset="0"/>
                <a:ea typeface="宋体" panose="02010600030101010101" pitchFamily="2" charset="-122"/>
                <a:cs typeface="Arial" panose="020B0604020202020204" pitchFamily="34" charset="0"/>
              </a:rPr>
              <a:t>[Paraphrase]:</a:t>
            </a:r>
          </a:p>
        </p:txBody>
      </p:sp>
      <p:sp>
        <p:nvSpPr>
          <p:cNvPr id="10" name="TextBox 9"/>
          <p:cNvSpPr txBox="1"/>
          <p:nvPr/>
        </p:nvSpPr>
        <p:spPr>
          <a:xfrm>
            <a:off x="539388" y="3199214"/>
            <a:ext cx="8104578" cy="3108543"/>
          </a:xfrm>
          <a:prstGeom prst="rect">
            <a:avLst/>
          </a:prstGeom>
          <a:noFill/>
        </p:spPr>
        <p:txBody>
          <a:bodyPr wrap="square" rtlCol="0">
            <a:spAutoFit/>
          </a:bodyPr>
          <a:lstStyle/>
          <a:p>
            <a:pPr lvl="0" algn="just" eaLnBrk="0" hangingPunct="0"/>
            <a:r>
              <a:rPr lang="en-US" altLang="zh-CN" sz="2800" dirty="0" smtClean="0">
                <a:solidFill>
                  <a:srgbClr val="0C9CDB"/>
                </a:solidFill>
                <a:latin typeface="Arial" panose="020B0604020202020204" pitchFamily="34" charset="0"/>
                <a:cs typeface="Arial" panose="020B0604020202020204" pitchFamily="34" charset="0"/>
              </a:rPr>
              <a:t>He employed swirling brushstrokes while painting </a:t>
            </a:r>
            <a:r>
              <a:rPr lang="en-US" altLang="zh-CN" sz="2800" i="1" dirty="0" smtClean="0">
                <a:solidFill>
                  <a:srgbClr val="0C9CDB"/>
                </a:solidFill>
                <a:latin typeface="Arial" panose="020B0604020202020204" pitchFamily="34" charset="0"/>
                <a:cs typeface="Arial" panose="020B0604020202020204" pitchFamily="34" charset="0"/>
              </a:rPr>
              <a:t>The Starry Night</a:t>
            </a:r>
            <a:r>
              <a:rPr lang="en-US" altLang="zh-CN" sz="2800" dirty="0" smtClean="0">
                <a:solidFill>
                  <a:srgbClr val="0C9CDB"/>
                </a:solidFill>
                <a:latin typeface="Arial" panose="020B0604020202020204" pitchFamily="34" charset="0"/>
                <a:cs typeface="Arial" panose="020B0604020202020204" pitchFamily="34" charset="0"/>
              </a:rPr>
              <a:t>, where he moved his brush around and around quickly in a spiral type. As a result, the painting conveyed a sense of movement. Compared with his earlier paintings, the color used here is much brighter and stronger, which makes it more energetic and vigorous.</a:t>
            </a:r>
          </a:p>
        </p:txBody>
      </p:sp>
      <p:sp>
        <p:nvSpPr>
          <p:cNvPr id="7" name="矩形 6"/>
          <p:cNvSpPr/>
          <p:nvPr/>
        </p:nvSpPr>
        <p:spPr>
          <a:xfrm>
            <a:off x="0" y="764704"/>
            <a:ext cx="9143999" cy="5472608"/>
          </a:xfrm>
          <a:prstGeom prst="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advClick="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slide(fromLeft)">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12" presetClass="entr" presetSubtype="1"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slide(fromTop)">
                                      <p:cBhvr>
                                        <p:cTn id="13" dur="500"/>
                                        <p:tgtEl>
                                          <p:spTgt spid="10"/>
                                        </p:tgtEl>
                                      </p:cBhvr>
                                    </p:animEffect>
                                  </p:childTnLst>
                                </p:cTn>
                              </p:par>
                              <p:par>
                                <p:cTn id="14" presetID="1" presetClass="exit"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hidden"/>
                                      </p:to>
                                    </p:set>
                                  </p:childTnLst>
                                </p:cTn>
                              </p:par>
                            </p:childTnLst>
                          </p:cTn>
                        </p:par>
                      </p:childTnLst>
                    </p:cTn>
                  </p:par>
                </p:childTnLst>
              </p:cTn>
              <p:nextCondLst>
                <p:cond evt="onClick" delay="0">
                  <p:tgtEl>
                    <p:spTgt spid="7"/>
                  </p:tgtEl>
                </p:cond>
              </p:nextCondLst>
            </p:seq>
          </p:childTnLst>
        </p:cTn>
      </p:par>
    </p:tnLst>
    <p:bldLst>
      <p:bldP spid="9" grpId="0"/>
      <p:bldP spid="10" grpId="0"/>
      <p:bldP spid="7"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p:cNvSpPr txBox="1"/>
          <p:nvPr/>
        </p:nvSpPr>
        <p:spPr>
          <a:xfrm>
            <a:off x="2357422" y="29916"/>
            <a:ext cx="5500726" cy="492443"/>
          </a:xfrm>
          <a:prstGeom prst="rect">
            <a:avLst/>
          </a:prstGeom>
          <a:noFill/>
        </p:spPr>
        <p:txBody>
          <a:bodyPr wrap="square" rtlCol="0">
            <a:spAutoFit/>
          </a:bodyPr>
          <a:lstStyle/>
          <a:p>
            <a:r>
              <a:rPr lang="en-US" altLang="zh-CN" sz="2600" dirty="0" smtClean="0">
                <a:solidFill>
                  <a:schemeClr val="bg1"/>
                </a:solidFill>
                <a:latin typeface="Arial Rounded MT Bold" pitchFamily="34" charset="0"/>
              </a:rPr>
              <a:t>Language Points</a:t>
            </a:r>
          </a:p>
        </p:txBody>
      </p:sp>
      <p:sp>
        <p:nvSpPr>
          <p:cNvPr id="16" name="矩形 15">
            <a:hlinkClick r:id="rId2" action="ppaction://hlinksldjump"/>
          </p:cNvPr>
          <p:cNvSpPr/>
          <p:nvPr/>
        </p:nvSpPr>
        <p:spPr>
          <a:xfrm>
            <a:off x="8572528" y="6215058"/>
            <a:ext cx="571472" cy="642942"/>
          </a:xfrm>
          <a:prstGeom prst="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TextBox 8"/>
          <p:cNvSpPr txBox="1"/>
          <p:nvPr/>
        </p:nvSpPr>
        <p:spPr>
          <a:xfrm>
            <a:off x="539388" y="2518671"/>
            <a:ext cx="8104578" cy="528350"/>
          </a:xfrm>
          <a:prstGeom prst="rect">
            <a:avLst/>
          </a:prstGeom>
          <a:noFill/>
        </p:spPr>
        <p:txBody>
          <a:bodyPr wrap="square" rtlCol="0">
            <a:spAutoFit/>
          </a:bodyPr>
          <a:lstStyle/>
          <a:p>
            <a:pPr>
              <a:lnSpc>
                <a:spcPct val="120000"/>
              </a:lnSpc>
              <a:defRPr/>
            </a:pPr>
            <a:r>
              <a:rPr lang="en-US" altLang="zh-CN" sz="2600" b="1" dirty="0" smtClean="0">
                <a:solidFill>
                  <a:srgbClr val="0C9CDB"/>
                </a:solidFill>
                <a:latin typeface="Arial" panose="020B0604020202020204" pitchFamily="34" charset="0"/>
                <a:ea typeface="宋体" panose="02010600030101010101" pitchFamily="2" charset="-122"/>
                <a:cs typeface="Arial" panose="020B0604020202020204" pitchFamily="34" charset="0"/>
              </a:rPr>
              <a:t>[</a:t>
            </a:r>
            <a:r>
              <a:rPr lang="en-US" altLang="zh-CN" sz="2600" b="1" dirty="0" smtClean="0">
                <a:solidFill>
                  <a:srgbClr val="0C9CDB"/>
                </a:solidFill>
                <a:latin typeface="Arial" panose="020B0604020202020204" pitchFamily="34" charset="0"/>
                <a:cs typeface="Arial" panose="020B0604020202020204" pitchFamily="34" charset="0"/>
              </a:rPr>
              <a:t>Analysis</a:t>
            </a:r>
            <a:r>
              <a:rPr lang="en-US" altLang="zh-CN" sz="2600" b="1" dirty="0" smtClean="0">
                <a:solidFill>
                  <a:srgbClr val="0C9CDB"/>
                </a:solidFill>
                <a:latin typeface="Arial" panose="020B0604020202020204" pitchFamily="34" charset="0"/>
                <a:ea typeface="宋体" panose="02010600030101010101" pitchFamily="2" charset="-122"/>
                <a:cs typeface="Arial" panose="020B0604020202020204" pitchFamily="34" charset="0"/>
              </a:rPr>
              <a:t>]:</a:t>
            </a:r>
          </a:p>
        </p:txBody>
      </p:sp>
      <p:sp>
        <p:nvSpPr>
          <p:cNvPr id="10" name="TextBox 9"/>
          <p:cNvSpPr txBox="1"/>
          <p:nvPr/>
        </p:nvSpPr>
        <p:spPr>
          <a:xfrm>
            <a:off x="539388" y="3116753"/>
            <a:ext cx="8104578" cy="1292662"/>
          </a:xfrm>
          <a:prstGeom prst="rect">
            <a:avLst/>
          </a:prstGeom>
          <a:noFill/>
        </p:spPr>
        <p:txBody>
          <a:bodyPr wrap="square" rtlCol="0">
            <a:spAutoFit/>
          </a:bodyPr>
          <a:lstStyle/>
          <a:p>
            <a:pPr lvl="0" eaLnBrk="0" hangingPunct="0"/>
            <a:r>
              <a:rPr lang="en-US" altLang="zh-CN" sz="2600" dirty="0" smtClean="0">
                <a:solidFill>
                  <a:srgbClr val="0C9CDB"/>
                </a:solidFill>
                <a:latin typeface="Arial" panose="020B0604020202020204" pitchFamily="34" charset="0"/>
                <a:cs typeface="Arial" panose="020B0604020202020204" pitchFamily="34" charset="0"/>
              </a:rPr>
              <a:t>The word “vibrant” has multiple meanings and can be used to modify life, color, sound, etc. Here it is used as a pun, that is, both literally and figuratively.</a:t>
            </a:r>
          </a:p>
        </p:txBody>
      </p:sp>
      <p:sp>
        <p:nvSpPr>
          <p:cNvPr id="7" name="TextBox 6"/>
          <p:cNvSpPr txBox="1"/>
          <p:nvPr/>
        </p:nvSpPr>
        <p:spPr>
          <a:xfrm>
            <a:off x="539388" y="4581128"/>
            <a:ext cx="8104578" cy="528350"/>
          </a:xfrm>
          <a:prstGeom prst="rect">
            <a:avLst/>
          </a:prstGeom>
          <a:noFill/>
        </p:spPr>
        <p:txBody>
          <a:bodyPr wrap="square" rtlCol="0">
            <a:spAutoFit/>
          </a:bodyPr>
          <a:lstStyle/>
          <a:p>
            <a:pPr>
              <a:lnSpc>
                <a:spcPct val="120000"/>
              </a:lnSpc>
              <a:defRPr/>
            </a:pPr>
            <a:r>
              <a:rPr lang="en-US" altLang="zh-CN" sz="2600" b="1" dirty="0" smtClean="0">
                <a:solidFill>
                  <a:srgbClr val="0C9CDB"/>
                </a:solidFill>
                <a:latin typeface="Arial" panose="020B0604020202020204" pitchFamily="34" charset="0"/>
                <a:ea typeface="宋体" panose="02010600030101010101" pitchFamily="2" charset="-122"/>
                <a:cs typeface="Arial" panose="020B0604020202020204" pitchFamily="34" charset="0"/>
              </a:rPr>
              <a:t>[</a:t>
            </a:r>
            <a:r>
              <a:rPr lang="en-US" altLang="zh-CN" sz="2600" b="1" dirty="0" smtClean="0">
                <a:solidFill>
                  <a:srgbClr val="0C9CDB"/>
                </a:solidFill>
                <a:latin typeface="Arial" panose="020B0604020202020204" pitchFamily="34" charset="0"/>
                <a:cs typeface="Arial" panose="020B0604020202020204" pitchFamily="34" charset="0"/>
              </a:rPr>
              <a:t>Translation</a:t>
            </a:r>
            <a:r>
              <a:rPr lang="en-US" altLang="zh-CN" sz="2600" b="1" dirty="0" smtClean="0">
                <a:solidFill>
                  <a:srgbClr val="0C9CDB"/>
                </a:solidFill>
                <a:latin typeface="Arial" panose="020B0604020202020204" pitchFamily="34" charset="0"/>
                <a:ea typeface="宋体" panose="02010600030101010101" pitchFamily="2" charset="-122"/>
                <a:cs typeface="Arial" panose="020B0604020202020204" pitchFamily="34" charset="0"/>
              </a:rPr>
              <a:t>]:</a:t>
            </a:r>
          </a:p>
        </p:txBody>
      </p:sp>
      <p:sp>
        <p:nvSpPr>
          <p:cNvPr id="8" name="TextBox 7"/>
          <p:cNvSpPr txBox="1"/>
          <p:nvPr/>
        </p:nvSpPr>
        <p:spPr>
          <a:xfrm>
            <a:off x="539388" y="5179210"/>
            <a:ext cx="8104578" cy="892552"/>
          </a:xfrm>
          <a:prstGeom prst="rect">
            <a:avLst/>
          </a:prstGeom>
          <a:noFill/>
        </p:spPr>
        <p:txBody>
          <a:bodyPr wrap="square" rtlCol="0">
            <a:spAutoFit/>
          </a:bodyPr>
          <a:lstStyle/>
          <a:p>
            <a:pPr lvl="0" eaLnBrk="0" hangingPunct="0"/>
            <a:r>
              <a:rPr lang="en-US" altLang="zh-CN" sz="2600" dirty="0" smtClean="0">
                <a:latin typeface="Times New Roman" panose="02020603050405020304" pitchFamily="18" charset="0"/>
              </a:rPr>
              <a:t>他涡旋式的笔触让人感觉他的画在不断地流动，画中的色彩比他在早先作品中所运用的更充满生机。</a:t>
            </a:r>
          </a:p>
        </p:txBody>
      </p:sp>
      <p:sp>
        <p:nvSpPr>
          <p:cNvPr id="12" name="矩形 11"/>
          <p:cNvSpPr/>
          <p:nvPr/>
        </p:nvSpPr>
        <p:spPr>
          <a:xfrm>
            <a:off x="0" y="720000"/>
            <a:ext cx="9143999" cy="5517312"/>
          </a:xfrm>
          <a:prstGeom prst="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TextBox 12"/>
          <p:cNvSpPr txBox="1"/>
          <p:nvPr/>
        </p:nvSpPr>
        <p:spPr>
          <a:xfrm>
            <a:off x="539388" y="720000"/>
            <a:ext cx="8104578" cy="1815882"/>
          </a:xfrm>
          <a:prstGeom prst="rect">
            <a:avLst/>
          </a:prstGeom>
          <a:noFill/>
        </p:spPr>
        <p:txBody>
          <a:bodyPr wrap="square" rtlCol="0">
            <a:spAutoFit/>
          </a:bodyPr>
          <a:lstStyle/>
          <a:p>
            <a:pPr marL="624205" lvl="0" indent="-624205" algn="just" eaLnBrk="0" hangingPunct="0"/>
            <a:r>
              <a:rPr lang="en-US" altLang="zh-CN" sz="2800" dirty="0" smtClean="0">
                <a:solidFill>
                  <a:srgbClr val="333333"/>
                </a:solidFill>
                <a:latin typeface="Arial" panose="020B0604020202020204" pitchFamily="34" charset="0"/>
                <a:cs typeface="Arial" panose="020B0604020202020204" pitchFamily="34" charset="0"/>
              </a:rPr>
              <a:t>10. His swirling brushstrokes give the impression that this painting is constantly moving and his palette is much more vibrant than that in earlier works. (Para. 7)</a:t>
            </a:r>
          </a:p>
        </p:txBody>
      </p:sp>
    </p:spTree>
  </p:cSld>
  <p:clrMapOvr>
    <a:masterClrMapping/>
  </p:clrMapOvr>
  <p:transition advClick="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slide(fromLeft)">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8" restart="whenNotActive" fill="hold" evtFilter="cancelBubble" nodeType="interactiveSeq">
                <p:stCondLst>
                  <p:cond evt="onClick" delay="0">
                    <p:tgtEl>
                      <p:spTgt spid="12"/>
                    </p:tgtEl>
                  </p:cond>
                </p:stCondLst>
                <p:endSync evt="end" delay="0">
                  <p:rtn val="all"/>
                </p:endSync>
                <p:childTnLst>
                  <p:par>
                    <p:cTn id="9" fill="hold">
                      <p:stCondLst>
                        <p:cond delay="0"/>
                      </p:stCondLst>
                      <p:childTnLst>
                        <p:par>
                          <p:cTn id="10" fill="hold">
                            <p:stCondLst>
                              <p:cond delay="0"/>
                            </p:stCondLst>
                            <p:childTnLst>
                              <p:par>
                                <p:cTn id="11" presetID="12" presetClass="entr" presetSubtype="1"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slide(fromTop)">
                                      <p:cBhvr>
                                        <p:cTn id="13" dur="500"/>
                                        <p:tgtEl>
                                          <p:spTgt spid="10"/>
                                        </p:tgtEl>
                                      </p:cBhvr>
                                    </p:animEffect>
                                  </p:childTnLst>
                                </p:cTn>
                              </p:par>
                            </p:childTnLst>
                          </p:cTn>
                        </p:par>
                        <p:par>
                          <p:cTn id="14" fill="hold">
                            <p:stCondLst>
                              <p:cond delay="500"/>
                            </p:stCondLst>
                            <p:childTnLst>
                              <p:par>
                                <p:cTn id="15" presetID="12" presetClass="entr" presetSubtype="8" fill="hold" grpId="0" nodeType="after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slide(fromLeft)">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2" presetClass="entr" presetSubtype="1"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slide(fromTop)">
                                      <p:cBhvr>
                                        <p:cTn id="22" dur="500"/>
                                        <p:tgtEl>
                                          <p:spTgt spid="8"/>
                                        </p:tgtEl>
                                      </p:cBhvr>
                                    </p:animEffect>
                                  </p:childTnLst>
                                </p:cTn>
                              </p:par>
                              <p:par>
                                <p:cTn id="23" presetID="1" presetClass="exit"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hidden"/>
                                      </p:to>
                                    </p:set>
                                  </p:childTnLst>
                                </p:cTn>
                              </p:par>
                            </p:childTnLst>
                          </p:cTn>
                        </p:par>
                      </p:childTnLst>
                    </p:cTn>
                  </p:par>
                </p:childTnLst>
              </p:cTn>
              <p:nextCondLst>
                <p:cond evt="onClick" delay="0">
                  <p:tgtEl>
                    <p:spTgt spid="12"/>
                  </p:tgtEl>
                </p:cond>
              </p:nextCondLst>
            </p:seq>
          </p:childTnLst>
        </p:cTn>
      </p:par>
    </p:tnLst>
    <p:bldLst>
      <p:bldP spid="9" grpId="0"/>
      <p:bldP spid="10" grpId="0"/>
      <p:bldP spid="7" grpId="0"/>
      <p:bldP spid="8" grpId="0"/>
      <p:bldP spid="12"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39388" y="720000"/>
            <a:ext cx="8104578" cy="1078950"/>
          </a:xfrm>
          <a:prstGeom prst="rect">
            <a:avLst/>
          </a:prstGeom>
          <a:noFill/>
        </p:spPr>
        <p:txBody>
          <a:bodyPr wrap="square" rtlCol="0">
            <a:spAutoFit/>
          </a:bodyPr>
          <a:lstStyle/>
          <a:p>
            <a:pPr marL="535305" lvl="0" indent="-535305" eaLnBrk="0" hangingPunct="0">
              <a:lnSpc>
                <a:spcPct val="120000"/>
              </a:lnSpc>
            </a:pPr>
            <a:r>
              <a:rPr lang="en-US" altLang="zh-CN" sz="2800" dirty="0" smtClean="0">
                <a:solidFill>
                  <a:srgbClr val="333333"/>
                </a:solidFill>
                <a:latin typeface="Arial" panose="020B0604020202020204" pitchFamily="34" charset="0"/>
                <a:cs typeface="Arial" panose="020B0604020202020204" pitchFamily="34" charset="0"/>
              </a:rPr>
              <a:t>11. </a:t>
            </a:r>
            <a:r>
              <a:rPr lang="en-US" altLang="zh-CN" sz="2800" dirty="0" smtClean="0">
                <a:solidFill>
                  <a:srgbClr val="F79646"/>
                </a:solidFill>
                <a:latin typeface="Arial" panose="020B0604020202020204" pitchFamily="34" charset="0"/>
                <a:cs typeface="Arial" panose="020B0604020202020204" pitchFamily="34" charset="0"/>
              </a:rPr>
              <a:t>means</a:t>
            </a:r>
            <a:r>
              <a:rPr lang="en-US" altLang="zh-CN" sz="2800" dirty="0" smtClean="0">
                <a:solidFill>
                  <a:srgbClr val="333333"/>
                </a:solidFill>
                <a:latin typeface="Arial" panose="020B0604020202020204" pitchFamily="34" charset="0"/>
                <a:cs typeface="Arial" panose="020B0604020202020204" pitchFamily="34" charset="0"/>
              </a:rPr>
              <a:t> (Para. 8): </a:t>
            </a:r>
            <a:r>
              <a:rPr lang="en-US" altLang="zh-CN" sz="2800" i="1" dirty="0" smtClean="0">
                <a:solidFill>
                  <a:srgbClr val="333333"/>
                </a:solidFill>
                <a:latin typeface="Arial" panose="020B0604020202020204" pitchFamily="34" charset="0"/>
                <a:cs typeface="Arial" panose="020B0604020202020204" pitchFamily="34" charset="0"/>
              </a:rPr>
              <a:t>n.</a:t>
            </a:r>
            <a:r>
              <a:rPr lang="en-US" altLang="zh-CN" sz="2800" dirty="0" smtClean="0">
                <a:solidFill>
                  <a:srgbClr val="333333"/>
                </a:solidFill>
                <a:latin typeface="Arial" panose="020B0604020202020204" pitchFamily="34" charset="0"/>
                <a:cs typeface="Arial" panose="020B0604020202020204" pitchFamily="34" charset="0"/>
              </a:rPr>
              <a:t> a way of achieving or doing sth.</a:t>
            </a:r>
          </a:p>
        </p:txBody>
      </p:sp>
      <p:sp>
        <p:nvSpPr>
          <p:cNvPr id="20" name="TextBox 19"/>
          <p:cNvSpPr txBox="1"/>
          <p:nvPr/>
        </p:nvSpPr>
        <p:spPr>
          <a:xfrm>
            <a:off x="2357422" y="29916"/>
            <a:ext cx="5500726" cy="492443"/>
          </a:xfrm>
          <a:prstGeom prst="rect">
            <a:avLst/>
          </a:prstGeom>
          <a:noFill/>
        </p:spPr>
        <p:txBody>
          <a:bodyPr wrap="square" rtlCol="0">
            <a:spAutoFit/>
          </a:bodyPr>
          <a:lstStyle/>
          <a:p>
            <a:r>
              <a:rPr lang="en-US" altLang="zh-CN" sz="2600" dirty="0" smtClean="0">
                <a:solidFill>
                  <a:schemeClr val="bg1"/>
                </a:solidFill>
                <a:latin typeface="Arial Rounded MT Bold" pitchFamily="34" charset="0"/>
              </a:rPr>
              <a:t>Language Points</a:t>
            </a:r>
          </a:p>
        </p:txBody>
      </p:sp>
      <p:sp>
        <p:nvSpPr>
          <p:cNvPr id="14" name="TextBox 13"/>
          <p:cNvSpPr txBox="1"/>
          <p:nvPr/>
        </p:nvSpPr>
        <p:spPr>
          <a:xfrm>
            <a:off x="539388" y="1844824"/>
            <a:ext cx="8104578" cy="1078950"/>
          </a:xfrm>
          <a:prstGeom prst="rect">
            <a:avLst/>
          </a:prstGeom>
          <a:noFill/>
        </p:spPr>
        <p:txBody>
          <a:bodyPr wrap="square" rtlCol="0">
            <a:spAutoFit/>
          </a:bodyPr>
          <a:lstStyle/>
          <a:p>
            <a:pPr lvl="0" eaLnBrk="0" hangingPunct="0">
              <a:lnSpc>
                <a:spcPct val="120000"/>
              </a:lnSpc>
            </a:pPr>
            <a:r>
              <a:rPr lang="en-US" altLang="zh-CN" sz="2800" dirty="0" smtClean="0">
                <a:solidFill>
                  <a:srgbClr val="333333"/>
                </a:solidFill>
                <a:latin typeface="Arial" panose="020B0604020202020204" pitchFamily="34" charset="0"/>
                <a:cs typeface="Arial" panose="020B0604020202020204" pitchFamily="34" charset="0"/>
              </a:rPr>
              <a:t>“Wealth is a </a:t>
            </a:r>
            <a:r>
              <a:rPr lang="en-US" altLang="zh-CN" sz="2800" dirty="0" smtClean="0">
                <a:solidFill>
                  <a:srgbClr val="F79646"/>
                </a:solidFill>
                <a:latin typeface="Arial" panose="020B0604020202020204" pitchFamily="34" charset="0"/>
                <a:cs typeface="Arial" panose="020B0604020202020204" pitchFamily="34" charset="0"/>
              </a:rPr>
              <a:t>means</a:t>
            </a:r>
            <a:r>
              <a:rPr lang="en-US" altLang="zh-CN" sz="2800" dirty="0" smtClean="0">
                <a:solidFill>
                  <a:srgbClr val="333333"/>
                </a:solidFill>
                <a:latin typeface="Arial" panose="020B0604020202020204" pitchFamily="34" charset="0"/>
                <a:cs typeface="Arial" panose="020B0604020202020204" pitchFamily="34" charset="0"/>
              </a:rPr>
              <a:t> of life planning rather than a goal itself,” said one respondent.</a:t>
            </a:r>
          </a:p>
        </p:txBody>
      </p:sp>
      <p:sp>
        <p:nvSpPr>
          <p:cNvPr id="15" name="TextBox 14"/>
          <p:cNvSpPr txBox="1"/>
          <p:nvPr/>
        </p:nvSpPr>
        <p:spPr>
          <a:xfrm>
            <a:off x="107504" y="3120811"/>
            <a:ext cx="8465024" cy="523220"/>
          </a:xfrm>
          <a:prstGeom prst="rect">
            <a:avLst/>
          </a:prstGeom>
          <a:noFill/>
        </p:spPr>
        <p:txBody>
          <a:bodyPr wrap="square" rtlCol="0">
            <a:spAutoFit/>
          </a:bodyPr>
          <a:lstStyle/>
          <a:p>
            <a:pPr marL="357505" lvl="0" defTabSz="-635" eaLnBrk="0" hangingPunct="0">
              <a:tabLst>
                <a:tab pos="356870" algn="l"/>
              </a:tabLst>
            </a:pPr>
            <a:r>
              <a:rPr lang="zh-CN" altLang="en-US" sz="2800" dirty="0" smtClean="0">
                <a:latin typeface="Times New Roman" panose="02020603050405020304" pitchFamily="18" charset="0"/>
              </a:rPr>
              <a:t>独裁者宣扬说，战争是让国家更强大的一种手段。</a:t>
            </a:r>
            <a:endParaRPr lang="zh-CN" altLang="en-US" sz="2800" dirty="0" smtClean="0">
              <a:solidFill>
                <a:srgbClr val="333333"/>
              </a:solidFill>
              <a:latin typeface="Times New Roman" panose="02020603050405020304" pitchFamily="18" charset="0"/>
              <a:cs typeface="Times New Roman" panose="02020603050405020304" pitchFamily="18" charset="0"/>
            </a:endParaRPr>
          </a:p>
        </p:txBody>
      </p:sp>
      <p:sp>
        <p:nvSpPr>
          <p:cNvPr id="16" name="矩形 15">
            <a:hlinkClick r:id="rId2" action="ppaction://hlinksldjump"/>
          </p:cNvPr>
          <p:cNvSpPr/>
          <p:nvPr/>
        </p:nvSpPr>
        <p:spPr>
          <a:xfrm>
            <a:off x="8572528" y="6215058"/>
            <a:ext cx="571472" cy="642942"/>
          </a:xfrm>
          <a:prstGeom prst="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050" name="Picture 2" descr="C:\Users\CC\Desktop\图片1.png"/>
          <p:cNvPicPr>
            <a:picLocks noChangeAspect="1" noChangeArrowheads="1"/>
          </p:cNvPicPr>
          <p:nvPr/>
        </p:nvPicPr>
        <p:blipFill>
          <a:blip r:embed="rId3" cstate="print"/>
          <a:srcRect/>
          <a:stretch>
            <a:fillRect/>
          </a:stretch>
        </p:blipFill>
        <p:spPr bwMode="auto">
          <a:xfrm>
            <a:off x="539552" y="3934226"/>
            <a:ext cx="452775" cy="452775"/>
          </a:xfrm>
          <a:prstGeom prst="rect">
            <a:avLst/>
          </a:prstGeom>
          <a:noFill/>
        </p:spPr>
      </p:pic>
      <p:sp>
        <p:nvSpPr>
          <p:cNvPr id="8" name="TextBox 7"/>
          <p:cNvSpPr txBox="1"/>
          <p:nvPr/>
        </p:nvSpPr>
        <p:spPr>
          <a:xfrm>
            <a:off x="1003926" y="3862218"/>
            <a:ext cx="8104578" cy="1078950"/>
          </a:xfrm>
          <a:prstGeom prst="rect">
            <a:avLst/>
          </a:prstGeom>
          <a:noFill/>
        </p:spPr>
        <p:txBody>
          <a:bodyPr wrap="square" rtlCol="0">
            <a:spAutoFit/>
          </a:bodyPr>
          <a:lstStyle/>
          <a:p>
            <a:pPr lvl="0" eaLnBrk="0" hangingPunct="0">
              <a:lnSpc>
                <a:spcPct val="120000"/>
              </a:lnSpc>
            </a:pPr>
            <a:r>
              <a:rPr lang="en-US" altLang="zh-CN" sz="2800" dirty="0" smtClean="0">
                <a:solidFill>
                  <a:srgbClr val="333333"/>
                </a:solidFill>
                <a:latin typeface="Arial" panose="020B0604020202020204" pitchFamily="34" charset="0"/>
                <a:cs typeface="Arial" panose="020B0604020202020204" pitchFamily="34" charset="0"/>
              </a:rPr>
              <a:t>The dictator preached that war was a </a:t>
            </a:r>
            <a:r>
              <a:rPr lang="en-US" altLang="zh-CN" sz="2800" dirty="0" smtClean="0">
                <a:solidFill>
                  <a:srgbClr val="F79646"/>
                </a:solidFill>
                <a:latin typeface="Arial" panose="020B0604020202020204" pitchFamily="34" charset="0"/>
                <a:cs typeface="Arial" panose="020B0604020202020204" pitchFamily="34" charset="0"/>
              </a:rPr>
              <a:t>means</a:t>
            </a:r>
            <a:r>
              <a:rPr lang="en-US" altLang="zh-CN" sz="2800" dirty="0" smtClean="0">
                <a:solidFill>
                  <a:srgbClr val="333333"/>
                </a:solidFill>
                <a:latin typeface="Arial" panose="020B0604020202020204" pitchFamily="34" charset="0"/>
                <a:cs typeface="Arial" panose="020B0604020202020204" pitchFamily="34" charset="0"/>
              </a:rPr>
              <a:t> </a:t>
            </a:r>
          </a:p>
          <a:p>
            <a:pPr lvl="0" eaLnBrk="0" hangingPunct="0">
              <a:lnSpc>
                <a:spcPct val="120000"/>
              </a:lnSpc>
            </a:pPr>
            <a:r>
              <a:rPr lang="en-US" altLang="zh-CN" sz="2800" dirty="0" smtClean="0">
                <a:solidFill>
                  <a:srgbClr val="333333"/>
                </a:solidFill>
                <a:latin typeface="Arial" panose="020B0604020202020204" pitchFamily="34" charset="0"/>
                <a:cs typeface="Arial" panose="020B0604020202020204" pitchFamily="34" charset="0"/>
              </a:rPr>
              <a:t>of making the country more powerful.</a:t>
            </a:r>
          </a:p>
        </p:txBody>
      </p:sp>
      <p:sp>
        <p:nvSpPr>
          <p:cNvPr id="9" name="矩形 8"/>
          <p:cNvSpPr/>
          <p:nvPr/>
        </p:nvSpPr>
        <p:spPr>
          <a:xfrm>
            <a:off x="0" y="620688"/>
            <a:ext cx="9143999" cy="5544616"/>
          </a:xfrm>
          <a:prstGeom prst="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advClick="0">
    <p:fade/>
  </p:transition>
  <p:timing>
    <p:tnLst>
      <p:par>
        <p:cTn id="1" dur="indefinite" restart="never" nodeType="tmRoot">
          <p:childTnLst>
            <p:seq concurrent="1" nextAc="seek">
              <p:cTn id="2" restart="whenNotActive" fill="hold" evtFilter="cancelBubble" nodeType="interactiveSeq">
                <p:stCondLst>
                  <p:cond evt="onClick" delay="0">
                    <p:tgtEl>
                      <p:spTgt spid="9"/>
                    </p:tgtEl>
                  </p:cond>
                </p:stCondLst>
                <p:endSync evt="end" delay="0">
                  <p:rtn val="all"/>
                </p:endSync>
                <p:childTnLst>
                  <p:par>
                    <p:cTn id="3" fill="hold">
                      <p:stCondLst>
                        <p:cond delay="0"/>
                      </p:stCondLst>
                      <p:childTnLst>
                        <p:par>
                          <p:cTn id="4" fill="hold">
                            <p:stCondLst>
                              <p:cond delay="0"/>
                            </p:stCondLst>
                            <p:childTnLst>
                              <p:par>
                                <p:cTn id="5" presetID="1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slide(fromLeft)">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8"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slide(fromLeft)">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050"/>
                                        </p:tgtEl>
                                        <p:attrNameLst>
                                          <p:attrName>style.visibility</p:attrName>
                                        </p:attrNameLst>
                                      </p:cBhvr>
                                      <p:to>
                                        <p:strVal val="visible"/>
                                      </p:to>
                                    </p:set>
                                    <p:animEffect transition="in" filter="fade">
                                      <p:cBhvr>
                                        <p:cTn id="17" dur="500"/>
                                        <p:tgtEl>
                                          <p:spTgt spid="2050"/>
                                        </p:tgtEl>
                                      </p:cBhvr>
                                    </p:animEffect>
                                  </p:childTnLst>
                                </p:cTn>
                              </p:par>
                              <p:par>
                                <p:cTn id="18" presetID="12" presetClass="entr" presetSubtype="8" fill="hold" grpId="0" nodeType="with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slide(fromLeft)">
                                      <p:cBhvr>
                                        <p:cTn id="20" dur="500"/>
                                        <p:tgtEl>
                                          <p:spTgt spid="8"/>
                                        </p:tgtEl>
                                      </p:cBhvr>
                                    </p:animEffect>
                                  </p:childTnLst>
                                </p:cTn>
                              </p:par>
                              <p:par>
                                <p:cTn id="21" presetID="1" presetClass="exit"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hidden"/>
                                      </p:to>
                                    </p:set>
                                  </p:childTnLst>
                                </p:cTn>
                              </p:par>
                            </p:childTnLst>
                          </p:cTn>
                        </p:par>
                      </p:childTnLst>
                    </p:cTn>
                  </p:par>
                </p:childTnLst>
              </p:cTn>
              <p:nextCondLst>
                <p:cond evt="onClick" delay="0">
                  <p:tgtEl>
                    <p:spTgt spid="9"/>
                  </p:tgtEl>
                </p:cond>
              </p:nextCondLst>
            </p:seq>
          </p:childTnLst>
        </p:cTn>
      </p:par>
    </p:tnLst>
    <p:bldLst>
      <p:bldP spid="14" grpId="0"/>
      <p:bldP spid="15" grpId="0"/>
      <p:bldP spid="8" grpId="0"/>
      <p:bldP spid="9"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0" y="692696"/>
            <a:ext cx="9143999" cy="5544616"/>
          </a:xfrm>
          <a:prstGeom prst="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TextBox 2"/>
          <p:cNvSpPr txBox="1"/>
          <p:nvPr/>
        </p:nvSpPr>
        <p:spPr>
          <a:xfrm>
            <a:off x="539388" y="720000"/>
            <a:ext cx="8104578" cy="609398"/>
          </a:xfrm>
          <a:prstGeom prst="rect">
            <a:avLst/>
          </a:prstGeom>
          <a:noFill/>
        </p:spPr>
        <p:txBody>
          <a:bodyPr wrap="square" rtlCol="0">
            <a:spAutoFit/>
          </a:bodyPr>
          <a:lstStyle/>
          <a:p>
            <a:pPr lvl="0" eaLnBrk="0" hangingPunct="0">
              <a:lnSpc>
                <a:spcPct val="120000"/>
              </a:lnSpc>
            </a:pPr>
            <a:r>
              <a:rPr lang="en-US" altLang="zh-CN" sz="2800" dirty="0" smtClean="0">
                <a:solidFill>
                  <a:srgbClr val="333333"/>
                </a:solidFill>
                <a:latin typeface="Arial" panose="020B0604020202020204" pitchFamily="34" charset="0"/>
                <a:cs typeface="Arial" panose="020B0604020202020204" pitchFamily="34" charset="0"/>
              </a:rPr>
              <a:t>12. </a:t>
            </a:r>
            <a:r>
              <a:rPr lang="en-US" altLang="zh-CN" sz="2800" dirty="0" smtClean="0">
                <a:solidFill>
                  <a:srgbClr val="F79646"/>
                </a:solidFill>
                <a:latin typeface="Arial" panose="020B0604020202020204" pitchFamily="34" charset="0"/>
                <a:cs typeface="Arial" panose="020B0604020202020204" pitchFamily="34" charset="0"/>
              </a:rPr>
              <a:t>conjure up </a:t>
            </a:r>
            <a:r>
              <a:rPr lang="en-US" altLang="zh-CN" sz="2800" dirty="0" smtClean="0">
                <a:solidFill>
                  <a:srgbClr val="333333"/>
                </a:solidFill>
                <a:latin typeface="Arial" panose="020B0604020202020204" pitchFamily="34" charset="0"/>
                <a:cs typeface="Arial" panose="020B0604020202020204" pitchFamily="34" charset="0"/>
              </a:rPr>
              <a:t>(Para. 9): to bring … to mind</a:t>
            </a:r>
          </a:p>
        </p:txBody>
      </p:sp>
      <p:sp>
        <p:nvSpPr>
          <p:cNvPr id="20" name="TextBox 19"/>
          <p:cNvSpPr txBox="1"/>
          <p:nvPr/>
        </p:nvSpPr>
        <p:spPr>
          <a:xfrm>
            <a:off x="2357422" y="29916"/>
            <a:ext cx="5500726" cy="492443"/>
          </a:xfrm>
          <a:prstGeom prst="rect">
            <a:avLst/>
          </a:prstGeom>
          <a:noFill/>
        </p:spPr>
        <p:txBody>
          <a:bodyPr wrap="square" rtlCol="0">
            <a:spAutoFit/>
          </a:bodyPr>
          <a:lstStyle/>
          <a:p>
            <a:r>
              <a:rPr lang="en-US" altLang="zh-CN" sz="2600" dirty="0" smtClean="0">
                <a:solidFill>
                  <a:schemeClr val="bg1"/>
                </a:solidFill>
                <a:latin typeface="Arial Rounded MT Bold" pitchFamily="34" charset="0"/>
              </a:rPr>
              <a:t>Language Points</a:t>
            </a:r>
          </a:p>
        </p:txBody>
      </p:sp>
      <p:sp>
        <p:nvSpPr>
          <p:cNvPr id="14" name="TextBox 13"/>
          <p:cNvSpPr txBox="1"/>
          <p:nvPr/>
        </p:nvSpPr>
        <p:spPr>
          <a:xfrm>
            <a:off x="539388" y="1412776"/>
            <a:ext cx="8104578" cy="1126462"/>
          </a:xfrm>
          <a:prstGeom prst="rect">
            <a:avLst/>
          </a:prstGeom>
          <a:noFill/>
        </p:spPr>
        <p:txBody>
          <a:bodyPr wrap="square" rtlCol="0">
            <a:spAutoFit/>
          </a:bodyPr>
          <a:lstStyle/>
          <a:p>
            <a:pPr lvl="0" eaLnBrk="0" hangingPunct="0">
              <a:lnSpc>
                <a:spcPct val="120000"/>
              </a:lnSpc>
            </a:pPr>
            <a:r>
              <a:rPr lang="en-US" altLang="zh-CN" sz="2800" dirty="0" smtClean="0">
                <a:solidFill>
                  <a:srgbClr val="333333"/>
                </a:solidFill>
                <a:latin typeface="Arial" panose="020B0604020202020204" pitchFamily="34" charset="0"/>
                <a:cs typeface="Arial" panose="020B0604020202020204" pitchFamily="34" charset="0"/>
              </a:rPr>
              <a:t>They help us </a:t>
            </a:r>
            <a:r>
              <a:rPr lang="en-US" altLang="zh-CN" sz="2800" dirty="0" smtClean="0">
                <a:solidFill>
                  <a:srgbClr val="F79646"/>
                </a:solidFill>
                <a:latin typeface="Arial" panose="020B0604020202020204" pitchFamily="34" charset="0"/>
                <a:cs typeface="Arial" panose="020B0604020202020204" pitchFamily="34" charset="0"/>
              </a:rPr>
              <a:t>conjure up </a:t>
            </a:r>
            <a:r>
              <a:rPr lang="en-US" altLang="zh-CN" sz="2800" dirty="0" smtClean="0">
                <a:solidFill>
                  <a:srgbClr val="333333"/>
                </a:solidFill>
                <a:latin typeface="Arial" panose="020B0604020202020204" pitchFamily="34" charset="0"/>
                <a:cs typeface="Arial" panose="020B0604020202020204" pitchFamily="34" charset="0"/>
              </a:rPr>
              <a:t>a mood or remind us of an enjoyable experience.</a:t>
            </a:r>
          </a:p>
        </p:txBody>
      </p:sp>
      <p:sp>
        <p:nvSpPr>
          <p:cNvPr id="15" name="TextBox 14"/>
          <p:cNvSpPr txBox="1"/>
          <p:nvPr/>
        </p:nvSpPr>
        <p:spPr>
          <a:xfrm>
            <a:off x="67822" y="2648119"/>
            <a:ext cx="8104578" cy="609398"/>
          </a:xfrm>
          <a:prstGeom prst="rect">
            <a:avLst/>
          </a:prstGeom>
          <a:noFill/>
        </p:spPr>
        <p:txBody>
          <a:bodyPr wrap="square" rtlCol="0">
            <a:spAutoFit/>
          </a:bodyPr>
          <a:lstStyle/>
          <a:p>
            <a:pPr marL="357505" lvl="0" defTabSz="-635" eaLnBrk="0" hangingPunct="0">
              <a:lnSpc>
                <a:spcPct val="120000"/>
              </a:lnSpc>
              <a:tabLst>
                <a:tab pos="356870" algn="l"/>
              </a:tabLst>
            </a:pPr>
            <a:r>
              <a:rPr lang="zh-CN" altLang="en-US" sz="2800" dirty="0" smtClean="0">
                <a:solidFill>
                  <a:srgbClr val="333333"/>
                </a:solidFill>
                <a:latin typeface="Arial" panose="020B0604020202020204" pitchFamily="34" charset="0"/>
                <a:cs typeface="Arial" panose="020B0604020202020204" pitchFamily="34" charset="0"/>
              </a:rPr>
              <a:t>“指纹”这个词可能让人联想到犯罪和警局。</a:t>
            </a:r>
          </a:p>
        </p:txBody>
      </p:sp>
      <p:sp>
        <p:nvSpPr>
          <p:cNvPr id="16" name="矩形 15">
            <a:hlinkClick r:id="rId2" action="ppaction://hlinksldjump"/>
          </p:cNvPr>
          <p:cNvSpPr/>
          <p:nvPr/>
        </p:nvSpPr>
        <p:spPr>
          <a:xfrm>
            <a:off x="8572528" y="6215058"/>
            <a:ext cx="571472" cy="642942"/>
          </a:xfrm>
          <a:prstGeom prst="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050" name="Picture 2" descr="C:\Users\CC\Desktop\图片1.png"/>
          <p:cNvPicPr>
            <a:picLocks noChangeAspect="1" noChangeArrowheads="1"/>
          </p:cNvPicPr>
          <p:nvPr/>
        </p:nvPicPr>
        <p:blipFill>
          <a:blip r:embed="rId3" cstate="print"/>
          <a:srcRect/>
          <a:stretch>
            <a:fillRect/>
          </a:stretch>
        </p:blipFill>
        <p:spPr bwMode="auto">
          <a:xfrm>
            <a:off x="539552" y="3480281"/>
            <a:ext cx="452775" cy="452775"/>
          </a:xfrm>
          <a:prstGeom prst="rect">
            <a:avLst/>
          </a:prstGeom>
          <a:noFill/>
        </p:spPr>
      </p:pic>
      <p:sp>
        <p:nvSpPr>
          <p:cNvPr id="8" name="TextBox 7"/>
          <p:cNvSpPr txBox="1"/>
          <p:nvPr/>
        </p:nvSpPr>
        <p:spPr>
          <a:xfrm>
            <a:off x="1003926" y="3382658"/>
            <a:ext cx="8104578" cy="1078950"/>
          </a:xfrm>
          <a:prstGeom prst="rect">
            <a:avLst/>
          </a:prstGeom>
          <a:noFill/>
        </p:spPr>
        <p:txBody>
          <a:bodyPr wrap="square" rtlCol="0">
            <a:spAutoFit/>
          </a:bodyPr>
          <a:lstStyle/>
          <a:p>
            <a:pPr lvl="0" eaLnBrk="0" hangingPunct="0">
              <a:lnSpc>
                <a:spcPct val="120000"/>
              </a:lnSpc>
            </a:pPr>
            <a:r>
              <a:rPr lang="en-US" altLang="zh-CN" sz="2800" dirty="0" smtClean="0">
                <a:solidFill>
                  <a:srgbClr val="333333"/>
                </a:solidFill>
                <a:latin typeface="Arial" panose="020B0604020202020204" pitchFamily="34" charset="0"/>
                <a:cs typeface="Arial" panose="020B0604020202020204" pitchFamily="34" charset="0"/>
              </a:rPr>
              <a:t>The word “fingerprint” may </a:t>
            </a:r>
            <a:r>
              <a:rPr lang="en-US" altLang="zh-CN" sz="2800" dirty="0" smtClean="0">
                <a:solidFill>
                  <a:srgbClr val="F79646"/>
                </a:solidFill>
                <a:latin typeface="Arial" panose="020B0604020202020204" pitchFamily="34" charset="0"/>
                <a:cs typeface="Arial" panose="020B0604020202020204" pitchFamily="34" charset="0"/>
              </a:rPr>
              <a:t>conjure up</a:t>
            </a:r>
            <a:r>
              <a:rPr lang="en-US" altLang="zh-CN" sz="2800" dirty="0" smtClean="0">
                <a:solidFill>
                  <a:srgbClr val="333333"/>
                </a:solidFill>
                <a:latin typeface="Arial" panose="020B0604020202020204" pitchFamily="34" charset="0"/>
                <a:cs typeface="Arial" panose="020B0604020202020204" pitchFamily="34" charset="0"/>
              </a:rPr>
              <a:t> images </a:t>
            </a:r>
          </a:p>
          <a:p>
            <a:pPr lvl="0" eaLnBrk="0" hangingPunct="0">
              <a:lnSpc>
                <a:spcPct val="120000"/>
              </a:lnSpc>
            </a:pPr>
            <a:r>
              <a:rPr lang="en-US" altLang="zh-CN" sz="2800" dirty="0" smtClean="0">
                <a:solidFill>
                  <a:srgbClr val="333333"/>
                </a:solidFill>
                <a:latin typeface="Arial" panose="020B0604020202020204" pitchFamily="34" charset="0"/>
                <a:cs typeface="Arial" panose="020B0604020202020204" pitchFamily="34" charset="0"/>
              </a:rPr>
              <a:t>of crime and police stations.</a:t>
            </a:r>
          </a:p>
        </p:txBody>
      </p:sp>
    </p:spTree>
  </p:cSld>
  <p:clrMapOvr>
    <a:masterClrMapping/>
  </p:clrMapOvr>
  <p:transition advClick="0">
    <p:fade/>
  </p:transition>
  <p:timing>
    <p:tnLst>
      <p:par>
        <p:cTn id="1" dur="indefinite" restart="never" nodeType="tmRoot">
          <p:childTnLst>
            <p:seq concurrent="1" nextAc="seek">
              <p:cTn id="2" restart="whenNotActive" fill="hold" evtFilter="cancelBubble" nodeType="interactiveSeq">
                <p:stCondLst>
                  <p:cond evt="onClick" delay="0">
                    <p:tgtEl>
                      <p:spTgt spid="9"/>
                    </p:tgtEl>
                  </p:cond>
                </p:stCondLst>
                <p:endSync evt="end" delay="0">
                  <p:rtn val="all"/>
                </p:endSync>
                <p:childTnLst>
                  <p:par>
                    <p:cTn id="3" fill="hold">
                      <p:stCondLst>
                        <p:cond delay="0"/>
                      </p:stCondLst>
                      <p:childTnLst>
                        <p:par>
                          <p:cTn id="4" fill="hold">
                            <p:stCondLst>
                              <p:cond delay="0"/>
                            </p:stCondLst>
                            <p:childTnLst>
                              <p:par>
                                <p:cTn id="5" presetID="1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slide(fromLeft)">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8"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slide(fromLeft)">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050"/>
                                        </p:tgtEl>
                                        <p:attrNameLst>
                                          <p:attrName>style.visibility</p:attrName>
                                        </p:attrNameLst>
                                      </p:cBhvr>
                                      <p:to>
                                        <p:strVal val="visible"/>
                                      </p:to>
                                    </p:set>
                                    <p:animEffect transition="in" filter="fade">
                                      <p:cBhvr>
                                        <p:cTn id="17" dur="500"/>
                                        <p:tgtEl>
                                          <p:spTgt spid="2050"/>
                                        </p:tgtEl>
                                      </p:cBhvr>
                                    </p:animEffect>
                                  </p:childTnLst>
                                </p:cTn>
                              </p:par>
                              <p:par>
                                <p:cTn id="18" presetID="12" presetClass="entr" presetSubtype="8" fill="hold" grpId="0" nodeType="with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slide(fromLeft)">
                                      <p:cBhvr>
                                        <p:cTn id="20" dur="500"/>
                                        <p:tgtEl>
                                          <p:spTgt spid="8"/>
                                        </p:tgtEl>
                                      </p:cBhvr>
                                    </p:animEffect>
                                  </p:childTnLst>
                                </p:cTn>
                              </p:par>
                              <p:par>
                                <p:cTn id="21" presetID="1" presetClass="exit"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hidden"/>
                                      </p:to>
                                    </p:set>
                                  </p:childTnLst>
                                </p:cTn>
                              </p:par>
                            </p:childTnLst>
                          </p:cTn>
                        </p:par>
                      </p:childTnLst>
                    </p:cTn>
                  </p:par>
                </p:childTnLst>
              </p:cTn>
              <p:nextCondLst>
                <p:cond evt="onClick" delay="0">
                  <p:tgtEl>
                    <p:spTgt spid="9"/>
                  </p:tgtEl>
                </p:cond>
              </p:nextCondLst>
            </p:seq>
          </p:childTnLst>
        </p:cTn>
      </p:par>
    </p:tnLst>
    <p:bldLst>
      <p:bldP spid="9" grpId="0" animBg="1"/>
      <p:bldP spid="14" grpId="0"/>
      <p:bldP spid="15" grpId="0"/>
      <p:bldP spid="8"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39388" y="720000"/>
            <a:ext cx="8104578" cy="1865126"/>
          </a:xfrm>
          <a:prstGeom prst="rect">
            <a:avLst/>
          </a:prstGeom>
          <a:noFill/>
        </p:spPr>
        <p:txBody>
          <a:bodyPr wrap="square" rtlCol="0">
            <a:spAutoFit/>
          </a:bodyPr>
          <a:lstStyle/>
          <a:p>
            <a:pPr marL="535305" lvl="0" indent="-535305" algn="just" eaLnBrk="0" hangingPunct="0">
              <a:lnSpc>
                <a:spcPct val="120000"/>
              </a:lnSpc>
            </a:pPr>
            <a:r>
              <a:rPr lang="en-US" altLang="zh-CN" sz="2400" dirty="0" smtClean="0">
                <a:solidFill>
                  <a:srgbClr val="333333"/>
                </a:solidFill>
                <a:latin typeface="Arial" panose="020B0604020202020204" pitchFamily="34" charset="0"/>
                <a:cs typeface="Arial" panose="020B0604020202020204" pitchFamily="34" charset="0"/>
              </a:rPr>
              <a:t>13. The artist’s attraction to the heavens and stars inspired some of his most famous paintings, including</a:t>
            </a:r>
            <a:r>
              <a:rPr lang="en-US" altLang="zh-CN" sz="2400" i="1" dirty="0" smtClean="0">
                <a:solidFill>
                  <a:srgbClr val="333333"/>
                </a:solidFill>
                <a:latin typeface="Arial" panose="020B0604020202020204" pitchFamily="34" charset="0"/>
                <a:cs typeface="Arial" panose="020B0604020202020204" pitchFamily="34" charset="0"/>
              </a:rPr>
              <a:t> The Starry Night</a:t>
            </a:r>
            <a:r>
              <a:rPr lang="en-US" altLang="zh-CN" sz="2400" dirty="0" smtClean="0">
                <a:solidFill>
                  <a:srgbClr val="333333"/>
                </a:solidFill>
                <a:latin typeface="Arial" panose="020B0604020202020204" pitchFamily="34" charset="0"/>
                <a:cs typeface="Arial" panose="020B0604020202020204" pitchFamily="34" charset="0"/>
              </a:rPr>
              <a:t>, </a:t>
            </a:r>
            <a:r>
              <a:rPr lang="en-US" altLang="zh-CN" sz="2400" i="1" dirty="0" smtClean="0">
                <a:solidFill>
                  <a:srgbClr val="333333"/>
                </a:solidFill>
                <a:latin typeface="Arial" panose="020B0604020202020204" pitchFamily="34" charset="0"/>
                <a:cs typeface="Arial" panose="020B0604020202020204" pitchFamily="34" charset="0"/>
              </a:rPr>
              <a:t>Café Terrace at Night</a:t>
            </a:r>
            <a:r>
              <a:rPr lang="en-US" altLang="zh-CN" sz="2400" dirty="0" smtClean="0">
                <a:solidFill>
                  <a:srgbClr val="333333"/>
                </a:solidFill>
                <a:latin typeface="Arial" panose="020B0604020202020204" pitchFamily="34" charset="0"/>
                <a:cs typeface="Arial" panose="020B0604020202020204" pitchFamily="34" charset="0"/>
              </a:rPr>
              <a:t> and</a:t>
            </a:r>
            <a:r>
              <a:rPr lang="en-US" altLang="zh-CN" sz="2400" i="1" dirty="0" smtClean="0">
                <a:solidFill>
                  <a:srgbClr val="333333"/>
                </a:solidFill>
                <a:latin typeface="Arial" panose="020B0604020202020204" pitchFamily="34" charset="0"/>
                <a:cs typeface="Arial" panose="020B0604020202020204" pitchFamily="34" charset="0"/>
              </a:rPr>
              <a:t> Starry Night over the Rhone</a:t>
            </a:r>
            <a:r>
              <a:rPr lang="en-US" altLang="zh-CN" sz="2400" dirty="0" smtClean="0">
                <a:solidFill>
                  <a:srgbClr val="333333"/>
                </a:solidFill>
                <a:latin typeface="Arial" panose="020B0604020202020204" pitchFamily="34" charset="0"/>
                <a:cs typeface="Arial" panose="020B0604020202020204" pitchFamily="34" charset="0"/>
              </a:rPr>
              <a:t>. (Para. 10)</a:t>
            </a:r>
          </a:p>
        </p:txBody>
      </p:sp>
      <p:sp>
        <p:nvSpPr>
          <p:cNvPr id="20" name="TextBox 19"/>
          <p:cNvSpPr txBox="1"/>
          <p:nvPr/>
        </p:nvSpPr>
        <p:spPr>
          <a:xfrm>
            <a:off x="2357422" y="29916"/>
            <a:ext cx="5500726" cy="492443"/>
          </a:xfrm>
          <a:prstGeom prst="rect">
            <a:avLst/>
          </a:prstGeom>
          <a:noFill/>
        </p:spPr>
        <p:txBody>
          <a:bodyPr wrap="square" rtlCol="0">
            <a:spAutoFit/>
          </a:bodyPr>
          <a:lstStyle/>
          <a:p>
            <a:r>
              <a:rPr lang="en-US" altLang="zh-CN" sz="2600" dirty="0" smtClean="0">
                <a:solidFill>
                  <a:schemeClr val="bg1"/>
                </a:solidFill>
                <a:latin typeface="Arial Rounded MT Bold" pitchFamily="34" charset="0"/>
              </a:rPr>
              <a:t>Language Points</a:t>
            </a:r>
          </a:p>
        </p:txBody>
      </p:sp>
      <p:sp>
        <p:nvSpPr>
          <p:cNvPr id="16" name="矩形 15">
            <a:hlinkClick r:id="rId2" action="ppaction://hlinksldjump"/>
          </p:cNvPr>
          <p:cNvSpPr/>
          <p:nvPr/>
        </p:nvSpPr>
        <p:spPr>
          <a:xfrm>
            <a:off x="8572528" y="6215058"/>
            <a:ext cx="571472" cy="642942"/>
          </a:xfrm>
          <a:prstGeom prst="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9"/>
          <p:cNvSpPr txBox="1"/>
          <p:nvPr/>
        </p:nvSpPr>
        <p:spPr>
          <a:xfrm>
            <a:off x="539388" y="2614742"/>
            <a:ext cx="8104578" cy="494751"/>
          </a:xfrm>
          <a:prstGeom prst="rect">
            <a:avLst/>
          </a:prstGeom>
          <a:noFill/>
        </p:spPr>
        <p:txBody>
          <a:bodyPr wrap="square" rtlCol="0">
            <a:spAutoFit/>
          </a:bodyPr>
          <a:lstStyle/>
          <a:p>
            <a:pPr>
              <a:lnSpc>
                <a:spcPct val="120000"/>
              </a:lnSpc>
              <a:defRPr/>
            </a:pPr>
            <a:r>
              <a:rPr lang="en-US" altLang="zh-CN" sz="2400" b="1" dirty="0" smtClean="0">
                <a:solidFill>
                  <a:srgbClr val="0C9CDB"/>
                </a:solidFill>
                <a:latin typeface="Arial" panose="020B0604020202020204" pitchFamily="34" charset="0"/>
                <a:ea typeface="宋体" panose="02010600030101010101" pitchFamily="2" charset="-122"/>
                <a:cs typeface="Arial" panose="020B0604020202020204" pitchFamily="34" charset="0"/>
              </a:rPr>
              <a:t>[</a:t>
            </a:r>
            <a:r>
              <a:rPr lang="en-US" altLang="zh-CN" sz="2400" b="1" dirty="0" smtClean="0">
                <a:solidFill>
                  <a:srgbClr val="0C9CDB"/>
                </a:solidFill>
                <a:latin typeface="Arial" panose="020B0604020202020204" pitchFamily="34" charset="0"/>
                <a:cs typeface="Arial" panose="020B0604020202020204" pitchFamily="34" charset="0"/>
              </a:rPr>
              <a:t>Analysis</a:t>
            </a:r>
            <a:r>
              <a:rPr lang="en-US" altLang="zh-CN" sz="2400" b="1" dirty="0" smtClean="0">
                <a:solidFill>
                  <a:srgbClr val="0C9CDB"/>
                </a:solidFill>
                <a:latin typeface="Arial" panose="020B0604020202020204" pitchFamily="34" charset="0"/>
                <a:ea typeface="宋体" panose="02010600030101010101" pitchFamily="2" charset="-122"/>
                <a:cs typeface="Arial" panose="020B0604020202020204" pitchFamily="34" charset="0"/>
              </a:rPr>
              <a:t>]:</a:t>
            </a:r>
          </a:p>
        </p:txBody>
      </p:sp>
      <p:sp>
        <p:nvSpPr>
          <p:cNvPr id="11" name="TextBox 10"/>
          <p:cNvSpPr txBox="1"/>
          <p:nvPr/>
        </p:nvSpPr>
        <p:spPr>
          <a:xfrm>
            <a:off x="539388" y="3116753"/>
            <a:ext cx="8104578" cy="1569660"/>
          </a:xfrm>
          <a:prstGeom prst="rect">
            <a:avLst/>
          </a:prstGeom>
          <a:noFill/>
        </p:spPr>
        <p:txBody>
          <a:bodyPr wrap="square" rtlCol="0">
            <a:spAutoFit/>
          </a:bodyPr>
          <a:lstStyle/>
          <a:p>
            <a:pPr lvl="0" eaLnBrk="0" hangingPunct="0"/>
            <a:r>
              <a:rPr lang="en-US" altLang="zh-CN" sz="2400" i="1" dirty="0" smtClean="0">
                <a:solidFill>
                  <a:srgbClr val="0C9CDB"/>
                </a:solidFill>
                <a:latin typeface="Arial" panose="020B0604020202020204" pitchFamily="34" charset="0"/>
                <a:cs typeface="Arial" panose="020B0604020202020204" pitchFamily="34" charset="0"/>
              </a:rPr>
              <a:t>The Starry Night</a:t>
            </a:r>
            <a:r>
              <a:rPr lang="en-US" altLang="zh-CN" sz="2400" dirty="0" smtClean="0">
                <a:solidFill>
                  <a:srgbClr val="0C9CDB"/>
                </a:solidFill>
                <a:latin typeface="Arial" panose="020B0604020202020204" pitchFamily="34" charset="0"/>
                <a:cs typeface="Arial" panose="020B0604020202020204" pitchFamily="34" charset="0"/>
              </a:rPr>
              <a:t>,</a:t>
            </a:r>
            <a:r>
              <a:rPr lang="en-US" altLang="zh-CN" sz="2400" i="1" dirty="0" smtClean="0">
                <a:solidFill>
                  <a:srgbClr val="0C9CDB"/>
                </a:solidFill>
                <a:latin typeface="Arial" panose="020B0604020202020204" pitchFamily="34" charset="0"/>
                <a:cs typeface="Arial" panose="020B0604020202020204" pitchFamily="34" charset="0"/>
              </a:rPr>
              <a:t> Café Terrace at Night </a:t>
            </a:r>
            <a:r>
              <a:rPr lang="en-US" altLang="zh-CN" sz="2400" dirty="0" smtClean="0">
                <a:solidFill>
                  <a:srgbClr val="0C9CDB"/>
                </a:solidFill>
                <a:latin typeface="Arial" panose="020B0604020202020204" pitchFamily="34" charset="0"/>
                <a:cs typeface="Arial" panose="020B0604020202020204" pitchFamily="34" charset="0"/>
              </a:rPr>
              <a:t>and </a:t>
            </a:r>
            <a:r>
              <a:rPr lang="en-US" altLang="zh-CN" sz="2400" i="1" dirty="0" smtClean="0">
                <a:solidFill>
                  <a:srgbClr val="0C9CDB"/>
                </a:solidFill>
                <a:latin typeface="Arial" panose="020B0604020202020204" pitchFamily="34" charset="0"/>
                <a:cs typeface="Arial" panose="020B0604020202020204" pitchFamily="34" charset="0"/>
              </a:rPr>
              <a:t>Starry Night over the Rhone</a:t>
            </a:r>
            <a:r>
              <a:rPr lang="en-US" altLang="zh-CN" sz="2400" dirty="0" smtClean="0">
                <a:solidFill>
                  <a:srgbClr val="0C9CDB"/>
                </a:solidFill>
                <a:latin typeface="Arial" panose="020B0604020202020204" pitchFamily="34" charset="0"/>
                <a:cs typeface="Arial" panose="020B0604020202020204" pitchFamily="34" charset="0"/>
              </a:rPr>
              <a:t> have been referred to as “Starry Night Trilogy”, all displaying Van Gogh’s obsession with nighttime.</a:t>
            </a:r>
          </a:p>
        </p:txBody>
      </p:sp>
      <p:sp>
        <p:nvSpPr>
          <p:cNvPr id="12" name="TextBox 11"/>
          <p:cNvSpPr txBox="1"/>
          <p:nvPr/>
        </p:nvSpPr>
        <p:spPr>
          <a:xfrm>
            <a:off x="539388" y="4765677"/>
            <a:ext cx="8104578" cy="535531"/>
          </a:xfrm>
          <a:prstGeom prst="rect">
            <a:avLst/>
          </a:prstGeom>
          <a:noFill/>
        </p:spPr>
        <p:txBody>
          <a:bodyPr wrap="square" rtlCol="0">
            <a:spAutoFit/>
          </a:bodyPr>
          <a:lstStyle/>
          <a:p>
            <a:pPr>
              <a:lnSpc>
                <a:spcPct val="120000"/>
              </a:lnSpc>
              <a:defRPr/>
            </a:pPr>
            <a:r>
              <a:rPr lang="en-US" altLang="zh-CN" sz="2400" b="1" dirty="0" smtClean="0">
                <a:solidFill>
                  <a:srgbClr val="0C9CDB"/>
                </a:solidFill>
                <a:latin typeface="Arial" panose="020B0604020202020204" pitchFamily="34" charset="0"/>
                <a:ea typeface="宋体" panose="02010600030101010101" pitchFamily="2" charset="-122"/>
                <a:cs typeface="Arial" panose="020B0604020202020204" pitchFamily="34" charset="0"/>
              </a:rPr>
              <a:t>[</a:t>
            </a:r>
            <a:r>
              <a:rPr lang="en-US" altLang="zh-CN" sz="2400" b="1" dirty="0" smtClean="0">
                <a:solidFill>
                  <a:srgbClr val="0C9CDB"/>
                </a:solidFill>
                <a:latin typeface="Arial" panose="020B0604020202020204" pitchFamily="34" charset="0"/>
                <a:cs typeface="Arial" panose="020B0604020202020204" pitchFamily="34" charset="0"/>
              </a:rPr>
              <a:t>Translation</a:t>
            </a:r>
            <a:r>
              <a:rPr lang="en-US" altLang="zh-CN" sz="2400" b="1" dirty="0" smtClean="0">
                <a:solidFill>
                  <a:srgbClr val="0C9CDB"/>
                </a:solidFill>
                <a:latin typeface="Arial" panose="020B0604020202020204" pitchFamily="34" charset="0"/>
                <a:ea typeface="宋体" panose="02010600030101010101" pitchFamily="2" charset="-122"/>
                <a:cs typeface="Arial" panose="020B0604020202020204" pitchFamily="34" charset="0"/>
              </a:rPr>
              <a:t>]:</a:t>
            </a:r>
          </a:p>
        </p:txBody>
      </p:sp>
      <p:sp>
        <p:nvSpPr>
          <p:cNvPr id="13" name="TextBox 12"/>
          <p:cNvSpPr txBox="1"/>
          <p:nvPr/>
        </p:nvSpPr>
        <p:spPr>
          <a:xfrm>
            <a:off x="539388" y="5301208"/>
            <a:ext cx="8209076" cy="830997"/>
          </a:xfrm>
          <a:prstGeom prst="rect">
            <a:avLst/>
          </a:prstGeom>
          <a:noFill/>
        </p:spPr>
        <p:txBody>
          <a:bodyPr wrap="square" rtlCol="0">
            <a:spAutoFit/>
          </a:bodyPr>
          <a:lstStyle/>
          <a:p>
            <a:pPr lvl="0" eaLnBrk="0" hangingPunct="0"/>
            <a:r>
              <a:rPr lang="en-US" altLang="zh-CN" sz="2400" dirty="0" smtClean="0">
                <a:solidFill>
                  <a:srgbClr val="333333"/>
                </a:solidFill>
                <a:latin typeface="Arial" panose="020B0604020202020204" pitchFamily="34" charset="0"/>
                <a:cs typeface="Arial" panose="020B0604020202020204" pitchFamily="34" charset="0"/>
              </a:rPr>
              <a:t>天空与繁星的吸引激发他创作出许多著名的画作，包括</a:t>
            </a:r>
          </a:p>
          <a:p>
            <a:pPr lvl="0" eaLnBrk="0" hangingPunct="0"/>
            <a:r>
              <a:rPr lang="en-US" altLang="zh-CN" sz="2400" dirty="0" smtClean="0">
                <a:solidFill>
                  <a:srgbClr val="333333"/>
                </a:solidFill>
                <a:latin typeface="Arial" panose="020B0604020202020204" pitchFamily="34" charset="0"/>
                <a:cs typeface="Arial" panose="020B0604020202020204" pitchFamily="34" charset="0"/>
              </a:rPr>
              <a:t>《星夜》、《夜间的露天咖啡座》与《罗纳河上的星夜》。</a:t>
            </a:r>
          </a:p>
        </p:txBody>
      </p:sp>
      <p:sp>
        <p:nvSpPr>
          <p:cNvPr id="9" name="矩形 8"/>
          <p:cNvSpPr/>
          <p:nvPr/>
        </p:nvSpPr>
        <p:spPr>
          <a:xfrm>
            <a:off x="-125730" y="656501"/>
            <a:ext cx="9143999" cy="5544616"/>
          </a:xfrm>
          <a:prstGeom prst="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advClick="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slide(fromLeft)">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12" presetClass="entr" presetSubtype="1"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slide(fromTop)">
                                      <p:cBhvr>
                                        <p:cTn id="13" dur="500"/>
                                        <p:tgtEl>
                                          <p:spTgt spid="11"/>
                                        </p:tgtEl>
                                      </p:cBhvr>
                                    </p:animEffect>
                                  </p:childTnLst>
                                </p:cTn>
                              </p:par>
                            </p:childTnLst>
                          </p:cTn>
                        </p:par>
                        <p:par>
                          <p:cTn id="14" fill="hold">
                            <p:stCondLst>
                              <p:cond delay="500"/>
                            </p:stCondLst>
                            <p:childTnLst>
                              <p:par>
                                <p:cTn id="15" presetID="12" presetClass="entr" presetSubtype="8" fill="hold" grpId="0" nodeType="after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slide(fromLeft)">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2" presetClass="entr" presetSubtype="1"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slide(fromTop)">
                                      <p:cBhvr>
                                        <p:cTn id="22" dur="500"/>
                                        <p:tgtEl>
                                          <p:spTgt spid="13"/>
                                        </p:tgtEl>
                                      </p:cBhvr>
                                    </p:animEffect>
                                  </p:childTnLst>
                                </p:cTn>
                              </p:par>
                              <p:par>
                                <p:cTn id="23" presetID="1" presetClass="exit"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hidden"/>
                                      </p:to>
                                    </p:set>
                                  </p:childTnLst>
                                </p:cTn>
                              </p:par>
                            </p:childTnLst>
                          </p:cTn>
                        </p:par>
                      </p:childTnLst>
                    </p:cTn>
                  </p:par>
                </p:childTnLst>
              </p:cTn>
              <p:nextCondLst>
                <p:cond evt="onClick" delay="0">
                  <p:tgtEl>
                    <p:spTgt spid="9"/>
                  </p:tgtEl>
                </p:cond>
              </p:nextCondLst>
            </p:seq>
          </p:childTnLst>
        </p:cTn>
      </p:par>
    </p:tnLst>
    <p:bldLst>
      <p:bldP spid="10" grpId="0"/>
      <p:bldP spid="11" grpId="0"/>
      <p:bldP spid="12" grpId="0"/>
      <p:bldP spid="13" grpId="0"/>
      <p:bldP spid="9" grpId="0" bldLvl="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39388" y="720000"/>
            <a:ext cx="8104578" cy="954107"/>
          </a:xfrm>
          <a:prstGeom prst="rect">
            <a:avLst/>
          </a:prstGeom>
          <a:noFill/>
        </p:spPr>
        <p:txBody>
          <a:bodyPr wrap="square" rtlCol="0">
            <a:spAutoFit/>
          </a:bodyPr>
          <a:lstStyle/>
          <a:p>
            <a:pPr marL="535305" lvl="0" indent="-535305" eaLnBrk="0" hangingPunct="0"/>
            <a:r>
              <a:rPr lang="en-US" altLang="zh-CN" sz="2800" dirty="0" smtClean="0">
                <a:solidFill>
                  <a:srgbClr val="333333"/>
                </a:solidFill>
                <a:latin typeface="Arial" panose="020B0604020202020204" pitchFamily="34" charset="0"/>
                <a:cs typeface="Arial" panose="020B0604020202020204" pitchFamily="34" charset="0"/>
              </a:rPr>
              <a:t>14. </a:t>
            </a:r>
            <a:r>
              <a:rPr lang="en-US" altLang="zh-CN" sz="2800" dirty="0" smtClean="0">
                <a:solidFill>
                  <a:srgbClr val="F79646"/>
                </a:solidFill>
                <a:latin typeface="Arial" panose="020B0604020202020204" pitchFamily="34" charset="0"/>
                <a:cs typeface="Arial" panose="020B0604020202020204" pitchFamily="34" charset="0"/>
              </a:rPr>
              <a:t>decorative</a:t>
            </a:r>
            <a:r>
              <a:rPr lang="en-US" altLang="zh-CN" sz="2800" dirty="0" smtClean="0">
                <a:solidFill>
                  <a:srgbClr val="333333"/>
                </a:solidFill>
                <a:latin typeface="Arial" panose="020B0604020202020204" pitchFamily="34" charset="0"/>
                <a:cs typeface="Arial" panose="020B0604020202020204" pitchFamily="34" charset="0"/>
              </a:rPr>
              <a:t> (Para. 11): </a:t>
            </a:r>
            <a:r>
              <a:rPr lang="en-US" altLang="zh-CN" sz="2800" i="1" dirty="0" smtClean="0">
                <a:solidFill>
                  <a:srgbClr val="333333"/>
                </a:solidFill>
                <a:latin typeface="Arial" panose="020B0604020202020204" pitchFamily="34" charset="0"/>
                <a:cs typeface="Arial" panose="020B0604020202020204" pitchFamily="34" charset="0"/>
              </a:rPr>
              <a:t>adj</a:t>
            </a:r>
            <a:r>
              <a:rPr lang="en-US" altLang="zh-CN" sz="2800" dirty="0" smtClean="0">
                <a:solidFill>
                  <a:srgbClr val="333333"/>
                </a:solidFill>
                <a:latin typeface="Arial" panose="020B0604020202020204" pitchFamily="34" charset="0"/>
                <a:cs typeface="Arial" panose="020B0604020202020204" pitchFamily="34" charset="0"/>
              </a:rPr>
              <a:t>. serving to make</a:t>
            </a:r>
          </a:p>
          <a:p>
            <a:pPr marL="535305" lvl="0" indent="-535305" eaLnBrk="0" hangingPunct="0"/>
            <a:r>
              <a:rPr lang="en-US" altLang="zh-CN" sz="2800" dirty="0" smtClean="0">
                <a:solidFill>
                  <a:srgbClr val="333333"/>
                </a:solidFill>
                <a:latin typeface="Arial" panose="020B0604020202020204" pitchFamily="34" charset="0"/>
                <a:cs typeface="Arial" panose="020B0604020202020204" pitchFamily="34" charset="0"/>
              </a:rPr>
              <a:t>      </a:t>
            </a:r>
            <a:r>
              <a:rPr lang="en-US" altLang="zh-CN" sz="2800" dirty="0" err="1" smtClean="0">
                <a:solidFill>
                  <a:srgbClr val="333333"/>
                </a:solidFill>
                <a:latin typeface="Arial" panose="020B0604020202020204" pitchFamily="34" charset="0"/>
                <a:cs typeface="Arial" panose="020B0604020202020204" pitchFamily="34" charset="0"/>
              </a:rPr>
              <a:t>sth</a:t>
            </a:r>
            <a:r>
              <a:rPr lang="en-US" altLang="zh-CN" sz="2800" dirty="0" smtClean="0">
                <a:solidFill>
                  <a:srgbClr val="333333"/>
                </a:solidFill>
                <a:latin typeface="Arial" panose="020B0604020202020204" pitchFamily="34" charset="0"/>
                <a:cs typeface="Arial" panose="020B0604020202020204" pitchFamily="34" charset="0"/>
              </a:rPr>
              <a:t>. look more attractive</a:t>
            </a:r>
          </a:p>
        </p:txBody>
      </p:sp>
      <p:sp>
        <p:nvSpPr>
          <p:cNvPr id="20" name="TextBox 19"/>
          <p:cNvSpPr txBox="1"/>
          <p:nvPr/>
        </p:nvSpPr>
        <p:spPr>
          <a:xfrm>
            <a:off x="2357422" y="29916"/>
            <a:ext cx="5500726" cy="492443"/>
          </a:xfrm>
          <a:prstGeom prst="rect">
            <a:avLst/>
          </a:prstGeom>
          <a:noFill/>
        </p:spPr>
        <p:txBody>
          <a:bodyPr wrap="square" rtlCol="0">
            <a:spAutoFit/>
          </a:bodyPr>
          <a:lstStyle/>
          <a:p>
            <a:r>
              <a:rPr lang="en-US" altLang="zh-CN" sz="2600" dirty="0" smtClean="0">
                <a:solidFill>
                  <a:schemeClr val="bg1"/>
                </a:solidFill>
                <a:latin typeface="Arial Rounded MT Bold" pitchFamily="34" charset="0"/>
              </a:rPr>
              <a:t>Language Points</a:t>
            </a:r>
          </a:p>
        </p:txBody>
      </p:sp>
      <p:sp>
        <p:nvSpPr>
          <p:cNvPr id="14" name="TextBox 13"/>
          <p:cNvSpPr txBox="1"/>
          <p:nvPr/>
        </p:nvSpPr>
        <p:spPr>
          <a:xfrm>
            <a:off x="539388" y="1755973"/>
            <a:ext cx="8104578" cy="1384995"/>
          </a:xfrm>
          <a:prstGeom prst="rect">
            <a:avLst/>
          </a:prstGeom>
          <a:noFill/>
        </p:spPr>
        <p:txBody>
          <a:bodyPr wrap="square" rtlCol="0">
            <a:spAutoFit/>
          </a:bodyPr>
          <a:lstStyle/>
          <a:p>
            <a:pPr lvl="0" eaLnBrk="0" hangingPunct="0"/>
            <a:r>
              <a:rPr lang="en-US" altLang="zh-CN" sz="2800" dirty="0" smtClean="0">
                <a:solidFill>
                  <a:srgbClr val="333333"/>
                </a:solidFill>
                <a:latin typeface="Arial" panose="020B0604020202020204" pitchFamily="34" charset="0"/>
                <a:cs typeface="Arial" panose="020B0604020202020204" pitchFamily="34" charset="0"/>
              </a:rPr>
              <a:t>In basic shampoos, color is added for </a:t>
            </a:r>
            <a:r>
              <a:rPr lang="en-US" altLang="zh-CN" sz="2800" dirty="0" smtClean="0">
                <a:solidFill>
                  <a:srgbClr val="F79646"/>
                </a:solidFill>
                <a:latin typeface="Arial" panose="020B0604020202020204" pitchFamily="34" charset="0"/>
                <a:cs typeface="Arial" panose="020B0604020202020204" pitchFamily="34" charset="0"/>
              </a:rPr>
              <a:t>decorative</a:t>
            </a:r>
            <a:r>
              <a:rPr lang="en-US" altLang="zh-CN" sz="2800" dirty="0" smtClean="0">
                <a:solidFill>
                  <a:srgbClr val="333333"/>
                </a:solidFill>
                <a:latin typeface="Arial" panose="020B0604020202020204" pitchFamily="34" charset="0"/>
                <a:cs typeface="Arial" panose="020B0604020202020204" pitchFamily="34" charset="0"/>
              </a:rPr>
              <a:t> purposes only, and is unnecessary for functionality.</a:t>
            </a:r>
          </a:p>
        </p:txBody>
      </p:sp>
      <p:sp>
        <p:nvSpPr>
          <p:cNvPr id="15" name="TextBox 14"/>
          <p:cNvSpPr txBox="1"/>
          <p:nvPr/>
        </p:nvSpPr>
        <p:spPr>
          <a:xfrm>
            <a:off x="139830" y="3264827"/>
            <a:ext cx="8104578" cy="523220"/>
          </a:xfrm>
          <a:prstGeom prst="rect">
            <a:avLst/>
          </a:prstGeom>
          <a:noFill/>
        </p:spPr>
        <p:txBody>
          <a:bodyPr wrap="square" rtlCol="0">
            <a:spAutoFit/>
          </a:bodyPr>
          <a:lstStyle/>
          <a:p>
            <a:pPr lvl="0" indent="357505" eaLnBrk="0" hangingPunct="0"/>
            <a:r>
              <a:rPr lang="zh-CN" altLang="en-US" sz="2800" dirty="0" smtClean="0">
                <a:latin typeface="Times New Roman" panose="02020603050405020304" pitchFamily="18" charset="0"/>
                <a:cs typeface="Times New Roman" panose="02020603050405020304" pitchFamily="18" charset="0"/>
              </a:rPr>
              <a:t>这些窗帘只起装饰作用，既不拉开也不合闭。</a:t>
            </a:r>
          </a:p>
        </p:txBody>
      </p:sp>
      <p:sp>
        <p:nvSpPr>
          <p:cNvPr id="16" name="矩形 15">
            <a:hlinkClick r:id="rId2" action="ppaction://hlinksldjump"/>
          </p:cNvPr>
          <p:cNvSpPr/>
          <p:nvPr/>
        </p:nvSpPr>
        <p:spPr>
          <a:xfrm>
            <a:off x="8572528" y="6215058"/>
            <a:ext cx="571472" cy="642942"/>
          </a:xfrm>
          <a:prstGeom prst="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050" name="Picture 2" descr="C:\Users\CC\Desktop\图片1.png"/>
          <p:cNvPicPr>
            <a:picLocks noChangeAspect="1" noChangeArrowheads="1"/>
          </p:cNvPicPr>
          <p:nvPr/>
        </p:nvPicPr>
        <p:blipFill>
          <a:blip r:embed="rId3" cstate="print"/>
          <a:srcRect/>
          <a:stretch>
            <a:fillRect/>
          </a:stretch>
        </p:blipFill>
        <p:spPr bwMode="auto">
          <a:xfrm>
            <a:off x="500034" y="4005064"/>
            <a:ext cx="452775" cy="452775"/>
          </a:xfrm>
          <a:prstGeom prst="rect">
            <a:avLst/>
          </a:prstGeom>
          <a:noFill/>
        </p:spPr>
      </p:pic>
      <p:sp>
        <p:nvSpPr>
          <p:cNvPr id="8" name="TextBox 7"/>
          <p:cNvSpPr txBox="1"/>
          <p:nvPr/>
        </p:nvSpPr>
        <p:spPr>
          <a:xfrm>
            <a:off x="931918" y="3933056"/>
            <a:ext cx="8104578" cy="954107"/>
          </a:xfrm>
          <a:prstGeom prst="rect">
            <a:avLst/>
          </a:prstGeom>
          <a:noFill/>
        </p:spPr>
        <p:txBody>
          <a:bodyPr wrap="square" rtlCol="0">
            <a:spAutoFit/>
          </a:bodyPr>
          <a:lstStyle/>
          <a:p>
            <a:pPr lvl="0" eaLnBrk="0" hangingPunct="0"/>
            <a:r>
              <a:rPr lang="en-US" altLang="zh-CN" sz="2800" dirty="0" smtClean="0">
                <a:solidFill>
                  <a:srgbClr val="333333"/>
                </a:solidFill>
                <a:latin typeface="Arial" panose="020B0604020202020204" pitchFamily="34" charset="0"/>
                <a:cs typeface="Arial" panose="020B0604020202020204" pitchFamily="34" charset="0"/>
              </a:rPr>
              <a:t>The curtains are for purely </a:t>
            </a:r>
            <a:r>
              <a:rPr lang="en-US" altLang="zh-CN" sz="2800" dirty="0" smtClean="0">
                <a:solidFill>
                  <a:srgbClr val="F79646"/>
                </a:solidFill>
                <a:latin typeface="Arial" panose="020B0604020202020204" pitchFamily="34" charset="0"/>
                <a:cs typeface="Arial" panose="020B0604020202020204" pitchFamily="34" charset="0"/>
              </a:rPr>
              <a:t>decorative</a:t>
            </a:r>
            <a:r>
              <a:rPr lang="en-US" altLang="zh-CN" sz="2800" dirty="0" smtClean="0">
                <a:solidFill>
                  <a:srgbClr val="333333"/>
                </a:solidFill>
                <a:latin typeface="Arial" panose="020B0604020202020204" pitchFamily="34" charset="0"/>
                <a:cs typeface="Arial" panose="020B0604020202020204" pitchFamily="34" charset="0"/>
              </a:rPr>
              <a:t> purposes and do not open or close.</a:t>
            </a:r>
          </a:p>
        </p:txBody>
      </p:sp>
      <p:sp>
        <p:nvSpPr>
          <p:cNvPr id="9" name="矩形 8"/>
          <p:cNvSpPr/>
          <p:nvPr/>
        </p:nvSpPr>
        <p:spPr>
          <a:xfrm>
            <a:off x="0" y="692696"/>
            <a:ext cx="9143999" cy="5544616"/>
          </a:xfrm>
          <a:prstGeom prst="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advClick="0">
    <p:fade/>
  </p:transition>
  <p:timing>
    <p:tnLst>
      <p:par>
        <p:cTn id="1" dur="indefinite" restart="never" nodeType="tmRoot">
          <p:childTnLst>
            <p:seq concurrent="1" nextAc="seek">
              <p:cTn id="2" restart="whenNotActive" fill="hold" evtFilter="cancelBubble" nodeType="interactiveSeq">
                <p:stCondLst>
                  <p:cond evt="onClick" delay="0">
                    <p:tgtEl>
                      <p:spTgt spid="9"/>
                    </p:tgtEl>
                  </p:cond>
                </p:stCondLst>
                <p:endSync evt="end" delay="0">
                  <p:rtn val="all"/>
                </p:endSync>
                <p:childTnLst>
                  <p:par>
                    <p:cTn id="3" fill="hold">
                      <p:stCondLst>
                        <p:cond delay="0"/>
                      </p:stCondLst>
                      <p:childTnLst>
                        <p:par>
                          <p:cTn id="4" fill="hold">
                            <p:stCondLst>
                              <p:cond delay="0"/>
                            </p:stCondLst>
                            <p:childTnLst>
                              <p:par>
                                <p:cTn id="5" presetID="1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slide(fromLeft)">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8"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slide(fromLeft)">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050"/>
                                        </p:tgtEl>
                                        <p:attrNameLst>
                                          <p:attrName>style.visibility</p:attrName>
                                        </p:attrNameLst>
                                      </p:cBhvr>
                                      <p:to>
                                        <p:strVal val="visible"/>
                                      </p:to>
                                    </p:set>
                                    <p:animEffect transition="in" filter="fade">
                                      <p:cBhvr>
                                        <p:cTn id="17" dur="500"/>
                                        <p:tgtEl>
                                          <p:spTgt spid="2050"/>
                                        </p:tgtEl>
                                      </p:cBhvr>
                                    </p:animEffect>
                                  </p:childTnLst>
                                </p:cTn>
                              </p:par>
                              <p:par>
                                <p:cTn id="18" presetID="12" presetClass="entr" presetSubtype="8" fill="hold" grpId="0" nodeType="with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slide(fromLeft)">
                                      <p:cBhvr>
                                        <p:cTn id="20" dur="500"/>
                                        <p:tgtEl>
                                          <p:spTgt spid="8"/>
                                        </p:tgtEl>
                                      </p:cBhvr>
                                    </p:animEffect>
                                  </p:childTnLst>
                                </p:cTn>
                              </p:par>
                              <p:par>
                                <p:cTn id="21" presetID="1" presetClass="exit"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hidden"/>
                                      </p:to>
                                    </p:set>
                                  </p:childTnLst>
                                </p:cTn>
                              </p:par>
                            </p:childTnLst>
                          </p:cTn>
                        </p:par>
                      </p:childTnLst>
                    </p:cTn>
                  </p:par>
                </p:childTnLst>
              </p:cTn>
              <p:nextCondLst>
                <p:cond evt="onClick" delay="0">
                  <p:tgtEl>
                    <p:spTgt spid="9"/>
                  </p:tgtEl>
                </p:cond>
              </p:nextCondLst>
            </p:seq>
          </p:childTnLst>
        </p:cTn>
      </p:par>
    </p:tnLst>
    <p:bldLst>
      <p:bldP spid="14" grpId="0"/>
      <p:bldP spid="15" grpId="0"/>
      <p:bldP spid="8" grpId="0"/>
      <p:bldP spid="9"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39388" y="720000"/>
            <a:ext cx="8104578" cy="1078950"/>
          </a:xfrm>
          <a:prstGeom prst="rect">
            <a:avLst/>
          </a:prstGeom>
          <a:noFill/>
        </p:spPr>
        <p:txBody>
          <a:bodyPr wrap="square" rtlCol="0">
            <a:spAutoFit/>
          </a:bodyPr>
          <a:lstStyle/>
          <a:p>
            <a:pPr lvl="0" eaLnBrk="0" hangingPunct="0">
              <a:lnSpc>
                <a:spcPct val="120000"/>
              </a:lnSpc>
            </a:pPr>
            <a:r>
              <a:rPr lang="en-US" altLang="zh-CN" sz="2800" dirty="0" smtClean="0">
                <a:solidFill>
                  <a:srgbClr val="F79646"/>
                </a:solidFill>
                <a:latin typeface="Arial" panose="020B0604020202020204" pitchFamily="34" charset="0"/>
                <a:cs typeface="Arial" panose="020B0604020202020204" pitchFamily="34" charset="0"/>
                <a:sym typeface="+mn-ea"/>
              </a:rPr>
              <a:t>decorate: </a:t>
            </a:r>
            <a:r>
              <a:rPr lang="en-US" altLang="zh-CN" sz="2800" i="1" dirty="0" smtClean="0">
                <a:solidFill>
                  <a:srgbClr val="333333"/>
                </a:solidFill>
                <a:latin typeface="Arial" panose="020B0604020202020204" pitchFamily="34" charset="0"/>
                <a:cs typeface="Arial" panose="020B0604020202020204" pitchFamily="34" charset="0"/>
                <a:sym typeface="+mn-ea"/>
              </a:rPr>
              <a:t>v</a:t>
            </a:r>
            <a:r>
              <a:rPr lang="en-US" altLang="zh-CN" sz="2800" dirty="0" smtClean="0">
                <a:solidFill>
                  <a:srgbClr val="333333"/>
                </a:solidFill>
                <a:latin typeface="Arial" panose="020B0604020202020204" pitchFamily="34" charset="0"/>
                <a:cs typeface="Arial" panose="020B0604020202020204" pitchFamily="34" charset="0"/>
                <a:sym typeface="+mn-ea"/>
              </a:rPr>
              <a:t>. make sth. look more attractive by adding extra items or images to it</a:t>
            </a:r>
          </a:p>
        </p:txBody>
      </p:sp>
      <p:sp>
        <p:nvSpPr>
          <p:cNvPr id="20" name="TextBox 19"/>
          <p:cNvSpPr txBox="1"/>
          <p:nvPr/>
        </p:nvSpPr>
        <p:spPr>
          <a:xfrm>
            <a:off x="2357422" y="29916"/>
            <a:ext cx="5500726" cy="492443"/>
          </a:xfrm>
          <a:prstGeom prst="rect">
            <a:avLst/>
          </a:prstGeom>
          <a:noFill/>
        </p:spPr>
        <p:txBody>
          <a:bodyPr wrap="square" rtlCol="0">
            <a:spAutoFit/>
          </a:bodyPr>
          <a:lstStyle/>
          <a:p>
            <a:r>
              <a:rPr lang="en-US" altLang="zh-CN" sz="2600" dirty="0" smtClean="0">
                <a:solidFill>
                  <a:schemeClr val="bg1"/>
                </a:solidFill>
                <a:latin typeface="Arial Rounded MT Bold" pitchFamily="34" charset="0"/>
              </a:rPr>
              <a:t>Language Points</a:t>
            </a:r>
          </a:p>
        </p:txBody>
      </p:sp>
      <p:sp>
        <p:nvSpPr>
          <p:cNvPr id="16" name="矩形 15">
            <a:hlinkClick r:id="rId2" action="ppaction://hlinksldjump"/>
          </p:cNvPr>
          <p:cNvSpPr/>
          <p:nvPr/>
        </p:nvSpPr>
        <p:spPr>
          <a:xfrm>
            <a:off x="8572528" y="6215058"/>
            <a:ext cx="571472" cy="642942"/>
          </a:xfrm>
          <a:prstGeom prst="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TextBox 8"/>
          <p:cNvSpPr txBox="1"/>
          <p:nvPr/>
        </p:nvSpPr>
        <p:spPr>
          <a:xfrm>
            <a:off x="539388" y="1884313"/>
            <a:ext cx="8104578" cy="523220"/>
          </a:xfrm>
          <a:prstGeom prst="rect">
            <a:avLst/>
          </a:prstGeom>
          <a:noFill/>
        </p:spPr>
        <p:txBody>
          <a:bodyPr wrap="square" rtlCol="0">
            <a:spAutoFit/>
          </a:bodyPr>
          <a:lstStyle/>
          <a:p>
            <a:pPr lvl="0" eaLnBrk="0" hangingPunct="0"/>
            <a:r>
              <a:rPr lang="en-US" altLang="zh-CN" sz="2800" dirty="0" smtClean="0">
                <a:solidFill>
                  <a:srgbClr val="333333"/>
                </a:solidFill>
                <a:latin typeface="Arial" panose="020B0604020202020204" pitchFamily="34" charset="0"/>
                <a:cs typeface="Arial" panose="020B0604020202020204" pitchFamily="34" charset="0"/>
              </a:rPr>
              <a:t>The town was </a:t>
            </a:r>
            <a:r>
              <a:rPr lang="en-US" altLang="zh-CN" sz="2800" dirty="0" smtClean="0">
                <a:solidFill>
                  <a:srgbClr val="F79646"/>
                </a:solidFill>
                <a:latin typeface="Arial" panose="020B0604020202020204" pitchFamily="34" charset="0"/>
                <a:cs typeface="Arial" panose="020B0604020202020204" pitchFamily="34" charset="0"/>
              </a:rPr>
              <a:t>decorated</a:t>
            </a:r>
            <a:r>
              <a:rPr lang="en-US" altLang="zh-CN" sz="2800" dirty="0" smtClean="0">
                <a:solidFill>
                  <a:srgbClr val="333333"/>
                </a:solidFill>
                <a:latin typeface="Arial" panose="020B0604020202020204" pitchFamily="34" charset="0"/>
                <a:cs typeface="Arial" panose="020B0604020202020204" pitchFamily="34" charset="0"/>
              </a:rPr>
              <a:t> with Christmas lights.</a:t>
            </a:r>
          </a:p>
        </p:txBody>
      </p:sp>
      <p:sp>
        <p:nvSpPr>
          <p:cNvPr id="10" name="TextBox 9"/>
          <p:cNvSpPr txBox="1"/>
          <p:nvPr/>
        </p:nvSpPr>
        <p:spPr>
          <a:xfrm>
            <a:off x="539388" y="2492896"/>
            <a:ext cx="8104578" cy="954107"/>
          </a:xfrm>
          <a:prstGeom prst="rect">
            <a:avLst/>
          </a:prstGeom>
          <a:noFill/>
        </p:spPr>
        <p:txBody>
          <a:bodyPr wrap="square" rtlCol="0">
            <a:spAutoFit/>
          </a:bodyPr>
          <a:lstStyle/>
          <a:p>
            <a:pPr lvl="0" eaLnBrk="0" hangingPunct="0"/>
            <a:r>
              <a:rPr lang="en-US" altLang="zh-CN" sz="2800" dirty="0" smtClean="0">
                <a:solidFill>
                  <a:srgbClr val="333333"/>
                </a:solidFill>
                <a:latin typeface="Arial" panose="020B0604020202020204" pitchFamily="34" charset="0"/>
                <a:cs typeface="Arial" panose="020B0604020202020204" pitchFamily="34" charset="0"/>
              </a:rPr>
              <a:t>He </a:t>
            </a:r>
            <a:r>
              <a:rPr lang="en-US" altLang="zh-CN" sz="2800" dirty="0" smtClean="0">
                <a:solidFill>
                  <a:srgbClr val="F79646"/>
                </a:solidFill>
                <a:latin typeface="Arial" panose="020B0604020202020204" pitchFamily="34" charset="0"/>
                <a:cs typeface="Arial" panose="020B0604020202020204" pitchFamily="34" charset="0"/>
              </a:rPr>
              <a:t>decorated</a:t>
            </a:r>
            <a:r>
              <a:rPr lang="en-US" altLang="zh-CN" sz="2800" dirty="0" smtClean="0">
                <a:solidFill>
                  <a:srgbClr val="333333"/>
                </a:solidFill>
                <a:latin typeface="Arial" panose="020B0604020202020204" pitchFamily="34" charset="0"/>
                <a:cs typeface="Arial" panose="020B0604020202020204" pitchFamily="34" charset="0"/>
              </a:rPr>
              <a:t> his room with pictures of all his favorite sports figures.</a:t>
            </a:r>
          </a:p>
        </p:txBody>
      </p:sp>
      <p:sp>
        <p:nvSpPr>
          <p:cNvPr id="11" name="TextBox 10"/>
          <p:cNvSpPr txBox="1"/>
          <p:nvPr/>
        </p:nvSpPr>
        <p:spPr>
          <a:xfrm>
            <a:off x="539388" y="3645024"/>
            <a:ext cx="8104578" cy="561885"/>
          </a:xfrm>
          <a:prstGeom prst="rect">
            <a:avLst/>
          </a:prstGeom>
          <a:noFill/>
        </p:spPr>
        <p:txBody>
          <a:bodyPr wrap="square" rtlCol="0">
            <a:spAutoFit/>
          </a:bodyPr>
          <a:lstStyle/>
          <a:p>
            <a:pPr marL="342900" lvl="0" indent="-342900" eaLnBrk="0" hangingPunct="0">
              <a:lnSpc>
                <a:spcPct val="120000"/>
              </a:lnSpc>
            </a:pPr>
            <a:r>
              <a:rPr lang="en-US" altLang="zh-CN" sz="2800" dirty="0" smtClean="0">
                <a:solidFill>
                  <a:srgbClr val="F79646"/>
                </a:solidFill>
                <a:latin typeface="Arial" panose="020B0604020202020204" pitchFamily="34" charset="0"/>
                <a:cs typeface="Arial" panose="020B0604020202020204" pitchFamily="34" charset="0"/>
                <a:sym typeface="+mn-ea"/>
              </a:rPr>
              <a:t>decoration: </a:t>
            </a:r>
            <a:r>
              <a:rPr lang="en-US" altLang="zh-CN" sz="2800" i="1" dirty="0" smtClean="0">
                <a:solidFill>
                  <a:srgbClr val="333333"/>
                </a:solidFill>
                <a:latin typeface="Arial" panose="020B0604020202020204" pitchFamily="34" charset="0"/>
                <a:cs typeface="Arial" panose="020B0604020202020204" pitchFamily="34" charset="0"/>
                <a:sym typeface="+mn-ea"/>
              </a:rPr>
              <a:t>n</a:t>
            </a:r>
            <a:r>
              <a:rPr lang="en-US" altLang="zh-CN" sz="2800" dirty="0" smtClean="0">
                <a:solidFill>
                  <a:srgbClr val="333333"/>
                </a:solidFill>
                <a:latin typeface="Arial" panose="020B0604020202020204" pitchFamily="34" charset="0"/>
                <a:cs typeface="Arial" panose="020B0604020202020204" pitchFamily="34" charset="0"/>
                <a:sym typeface="+mn-ea"/>
              </a:rPr>
              <a:t>. the process or art of decorating sth.</a:t>
            </a:r>
          </a:p>
        </p:txBody>
      </p:sp>
      <p:sp>
        <p:nvSpPr>
          <p:cNvPr id="12" name="TextBox 11"/>
          <p:cNvSpPr txBox="1"/>
          <p:nvPr/>
        </p:nvSpPr>
        <p:spPr>
          <a:xfrm>
            <a:off x="539388" y="4277005"/>
            <a:ext cx="8104578" cy="954107"/>
          </a:xfrm>
          <a:prstGeom prst="rect">
            <a:avLst/>
          </a:prstGeom>
          <a:noFill/>
        </p:spPr>
        <p:txBody>
          <a:bodyPr wrap="square" rtlCol="0">
            <a:spAutoFit/>
          </a:bodyPr>
          <a:lstStyle/>
          <a:p>
            <a:pPr lvl="0" eaLnBrk="0" hangingPunct="0"/>
            <a:r>
              <a:rPr lang="en-US" altLang="zh-CN" sz="2800" dirty="0" smtClean="0">
                <a:solidFill>
                  <a:srgbClr val="333333"/>
                </a:solidFill>
                <a:latin typeface="Arial" panose="020B0604020202020204" pitchFamily="34" charset="0"/>
                <a:cs typeface="Arial" panose="020B0604020202020204" pitchFamily="34" charset="0"/>
                <a:sym typeface="+mn-ea"/>
              </a:rPr>
              <a:t>With its simple </a:t>
            </a:r>
            <a:r>
              <a:rPr lang="en-US" altLang="zh-CN" sz="2800" dirty="0" smtClean="0">
                <a:solidFill>
                  <a:srgbClr val="F79646"/>
                </a:solidFill>
                <a:latin typeface="Arial" panose="020B0604020202020204" pitchFamily="34" charset="0"/>
                <a:cs typeface="Arial" panose="020B0604020202020204" pitchFamily="34" charset="0"/>
                <a:sym typeface="+mn-ea"/>
              </a:rPr>
              <a:t>decoration</a:t>
            </a:r>
            <a:r>
              <a:rPr lang="en-US" altLang="zh-CN" sz="2800" dirty="0" smtClean="0">
                <a:solidFill>
                  <a:srgbClr val="333333"/>
                </a:solidFill>
                <a:latin typeface="Arial" panose="020B0604020202020204" pitchFamily="34" charset="0"/>
                <a:cs typeface="Arial" panose="020B0604020202020204" pitchFamily="34" charset="0"/>
                <a:sym typeface="+mn-ea"/>
              </a:rPr>
              <a:t>, the main bedroom is a peaceful haven.</a:t>
            </a:r>
          </a:p>
        </p:txBody>
      </p:sp>
      <p:sp>
        <p:nvSpPr>
          <p:cNvPr id="13" name="TextBox 12"/>
          <p:cNvSpPr txBox="1"/>
          <p:nvPr/>
        </p:nvSpPr>
        <p:spPr>
          <a:xfrm>
            <a:off x="539388" y="5301208"/>
            <a:ext cx="8104578" cy="954107"/>
          </a:xfrm>
          <a:prstGeom prst="rect">
            <a:avLst/>
          </a:prstGeom>
          <a:noFill/>
        </p:spPr>
        <p:txBody>
          <a:bodyPr wrap="square" rtlCol="0">
            <a:spAutoFit/>
          </a:bodyPr>
          <a:lstStyle/>
          <a:p>
            <a:pPr lvl="0" eaLnBrk="0" hangingPunct="0"/>
            <a:r>
              <a:rPr lang="en-US" altLang="zh-CN" sz="2800" dirty="0" smtClean="0">
                <a:solidFill>
                  <a:srgbClr val="333333"/>
                </a:solidFill>
                <a:latin typeface="Arial" panose="020B0604020202020204" pitchFamily="34" charset="0"/>
                <a:cs typeface="Arial" panose="020B0604020202020204" pitchFamily="34" charset="0"/>
                <a:sym typeface="+mn-ea"/>
              </a:rPr>
              <a:t>The </a:t>
            </a:r>
            <a:r>
              <a:rPr lang="en-US" altLang="zh-CN" sz="2800" dirty="0" smtClean="0">
                <a:solidFill>
                  <a:srgbClr val="F79646"/>
                </a:solidFill>
                <a:latin typeface="Arial" panose="020B0604020202020204" pitchFamily="34" charset="0"/>
                <a:cs typeface="Arial" panose="020B0604020202020204" pitchFamily="34" charset="0"/>
                <a:sym typeface="+mn-ea"/>
              </a:rPr>
              <a:t>decoration</a:t>
            </a:r>
            <a:r>
              <a:rPr lang="en-US" altLang="zh-CN" sz="2800" dirty="0" smtClean="0">
                <a:solidFill>
                  <a:srgbClr val="333333"/>
                </a:solidFill>
                <a:latin typeface="Arial" panose="020B0604020202020204" pitchFamily="34" charset="0"/>
                <a:cs typeface="Arial" panose="020B0604020202020204" pitchFamily="34" charset="0"/>
                <a:sym typeface="+mn-ea"/>
              </a:rPr>
              <a:t> and furnishings had to be practical enough for a family home.</a:t>
            </a:r>
          </a:p>
        </p:txBody>
      </p:sp>
      <p:sp>
        <p:nvSpPr>
          <p:cNvPr id="14" name="矩形 13"/>
          <p:cNvSpPr/>
          <p:nvPr/>
        </p:nvSpPr>
        <p:spPr>
          <a:xfrm>
            <a:off x="0" y="692696"/>
            <a:ext cx="9143999" cy="5544616"/>
          </a:xfrm>
          <a:prstGeom prst="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advClick="0">
    <p:fade/>
  </p:transition>
  <p:timing>
    <p:tnLst>
      <p:par>
        <p:cTn id="1" dur="indefinite" restart="never" nodeType="tmRoot">
          <p:childTnLst>
            <p:seq concurrent="1" nextAc="seek">
              <p:cTn id="2" restart="whenNotActive" fill="hold" evtFilter="cancelBubble" nodeType="interactiveSeq">
                <p:stCondLst>
                  <p:cond evt="onClick" delay="0">
                    <p:tgtEl>
                      <p:spTgt spid="14"/>
                    </p:tgtEl>
                  </p:cond>
                </p:stCondLst>
                <p:endSync evt="end" delay="0">
                  <p:rtn val="all"/>
                </p:endSync>
                <p:childTnLst>
                  <p:par>
                    <p:cTn id="3" fill="hold">
                      <p:stCondLst>
                        <p:cond delay="0"/>
                      </p:stCondLst>
                      <p:childTnLst>
                        <p:par>
                          <p:cTn id="4" fill="hold">
                            <p:stCondLst>
                              <p:cond delay="0"/>
                            </p:stCondLst>
                            <p:childTnLst>
                              <p:par>
                                <p:cTn id="5" presetID="1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slide(fromLeft)">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8"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slide(fromLeft)">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8"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slide(fromLeft)">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2" presetClass="entr" presetSubtype="8"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slide(fromLeft)">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12" presetClass="entr" presetSubtype="8"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slide(fromLeft)">
                                      <p:cBhvr>
                                        <p:cTn id="27" dur="500"/>
                                        <p:tgtEl>
                                          <p:spTgt spid="13"/>
                                        </p:tgtEl>
                                      </p:cBhvr>
                                    </p:animEffect>
                                  </p:childTnLst>
                                </p:cTn>
                              </p:par>
                              <p:par>
                                <p:cTn id="28" presetID="1" presetClass="exit" presetSubtype="0" fill="hold" grpId="0" nodeType="withEffect">
                                  <p:stCondLst>
                                    <p:cond delay="0"/>
                                  </p:stCondLst>
                                  <p:childTnLst>
                                    <p:set>
                                      <p:cBhvr>
                                        <p:cTn id="29" dur="1" fill="hold">
                                          <p:stCondLst>
                                            <p:cond delay="0"/>
                                          </p:stCondLst>
                                        </p:cTn>
                                        <p:tgtEl>
                                          <p:spTgt spid="14"/>
                                        </p:tgtEl>
                                        <p:attrNameLst>
                                          <p:attrName>style.visibility</p:attrName>
                                        </p:attrNameLst>
                                      </p:cBhvr>
                                      <p:to>
                                        <p:strVal val="hidden"/>
                                      </p:to>
                                    </p:set>
                                  </p:childTnLst>
                                </p:cTn>
                              </p:par>
                            </p:childTnLst>
                          </p:cTn>
                        </p:par>
                      </p:childTnLst>
                    </p:cTn>
                  </p:par>
                </p:childTnLst>
              </p:cTn>
              <p:nextCondLst>
                <p:cond evt="onClick" delay="0">
                  <p:tgtEl>
                    <p:spTgt spid="14"/>
                  </p:tgtEl>
                </p:cond>
              </p:nextCondLst>
            </p:seq>
          </p:childTnLst>
        </p:cTn>
      </p:par>
    </p:tnLst>
    <p:bldLst>
      <p:bldP spid="9" grpId="0"/>
      <p:bldP spid="10" grpId="0"/>
      <p:bldP spid="11" grpId="0"/>
      <p:bldP spid="12" grpId="0"/>
      <p:bldP spid="13" grpId="0"/>
      <p:bldP spid="14"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39388" y="720000"/>
            <a:ext cx="8104578" cy="1824346"/>
          </a:xfrm>
          <a:prstGeom prst="rect">
            <a:avLst/>
          </a:prstGeom>
          <a:noFill/>
        </p:spPr>
        <p:txBody>
          <a:bodyPr wrap="square" rtlCol="0">
            <a:spAutoFit/>
          </a:bodyPr>
          <a:lstStyle/>
          <a:p>
            <a:pPr marL="535305" lvl="0" indent="-535305" algn="just" eaLnBrk="0" hangingPunct="0">
              <a:lnSpc>
                <a:spcPct val="120000"/>
              </a:lnSpc>
            </a:pPr>
            <a:r>
              <a:rPr lang="en-US" altLang="zh-CN" sz="2400" dirty="0" smtClean="0">
                <a:solidFill>
                  <a:srgbClr val="333333"/>
                </a:solidFill>
                <a:latin typeface="Arial" panose="020B0604020202020204" pitchFamily="34" charset="0"/>
                <a:cs typeface="Arial" panose="020B0604020202020204" pitchFamily="34" charset="0"/>
              </a:rPr>
              <a:t>15. These internal elements ensure fluidity and such contours were important for the artist even though they were becoming less significant for other Impressionists at this time. (Para. 13)</a:t>
            </a:r>
          </a:p>
        </p:txBody>
      </p:sp>
      <p:sp>
        <p:nvSpPr>
          <p:cNvPr id="20" name="TextBox 19"/>
          <p:cNvSpPr txBox="1"/>
          <p:nvPr/>
        </p:nvSpPr>
        <p:spPr>
          <a:xfrm>
            <a:off x="2357422" y="29916"/>
            <a:ext cx="5500726" cy="492443"/>
          </a:xfrm>
          <a:prstGeom prst="rect">
            <a:avLst/>
          </a:prstGeom>
          <a:noFill/>
        </p:spPr>
        <p:txBody>
          <a:bodyPr wrap="square" rtlCol="0">
            <a:spAutoFit/>
          </a:bodyPr>
          <a:lstStyle/>
          <a:p>
            <a:r>
              <a:rPr lang="en-US" altLang="zh-CN" sz="2600" dirty="0" smtClean="0">
                <a:solidFill>
                  <a:schemeClr val="bg1"/>
                </a:solidFill>
                <a:latin typeface="Arial Rounded MT Bold" pitchFamily="34" charset="0"/>
              </a:rPr>
              <a:t>Language Points</a:t>
            </a:r>
          </a:p>
        </p:txBody>
      </p:sp>
      <p:sp>
        <p:nvSpPr>
          <p:cNvPr id="16" name="矩形 15">
            <a:hlinkClick r:id="rId2" action="ppaction://hlinksldjump"/>
          </p:cNvPr>
          <p:cNvSpPr/>
          <p:nvPr/>
        </p:nvSpPr>
        <p:spPr>
          <a:xfrm>
            <a:off x="8572528" y="6215058"/>
            <a:ext cx="571472" cy="642942"/>
          </a:xfrm>
          <a:prstGeom prst="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9"/>
          <p:cNvSpPr txBox="1"/>
          <p:nvPr/>
        </p:nvSpPr>
        <p:spPr>
          <a:xfrm>
            <a:off x="539388" y="2636912"/>
            <a:ext cx="8104578" cy="461665"/>
          </a:xfrm>
          <a:prstGeom prst="rect">
            <a:avLst/>
          </a:prstGeom>
          <a:noFill/>
        </p:spPr>
        <p:txBody>
          <a:bodyPr wrap="square" rtlCol="0">
            <a:spAutoFit/>
          </a:bodyPr>
          <a:lstStyle/>
          <a:p>
            <a:pPr>
              <a:defRPr/>
            </a:pPr>
            <a:r>
              <a:rPr lang="en-US" altLang="zh-CN" sz="2400" b="1" dirty="0" smtClean="0">
                <a:solidFill>
                  <a:srgbClr val="0C9CDB"/>
                </a:solidFill>
                <a:latin typeface="Arial" panose="020B0604020202020204" pitchFamily="34" charset="0"/>
                <a:ea typeface="宋体" panose="02010600030101010101" pitchFamily="2" charset="-122"/>
                <a:cs typeface="Arial" panose="020B0604020202020204" pitchFamily="34" charset="0"/>
              </a:rPr>
              <a:t>[</a:t>
            </a:r>
            <a:r>
              <a:rPr lang="en-US" altLang="zh-CN" sz="2400" b="1" dirty="0" smtClean="0">
                <a:solidFill>
                  <a:srgbClr val="0C9CDB"/>
                </a:solidFill>
                <a:latin typeface="Arial" panose="020B0604020202020204" pitchFamily="34" charset="0"/>
                <a:cs typeface="Arial" panose="020B0604020202020204" pitchFamily="34" charset="0"/>
              </a:rPr>
              <a:t>Paraphrase</a:t>
            </a:r>
            <a:r>
              <a:rPr lang="en-US" altLang="zh-CN" sz="2400" b="1" dirty="0" smtClean="0">
                <a:solidFill>
                  <a:srgbClr val="0C9CDB"/>
                </a:solidFill>
                <a:latin typeface="Arial" panose="020B0604020202020204" pitchFamily="34" charset="0"/>
                <a:ea typeface="宋体" panose="02010600030101010101" pitchFamily="2" charset="-122"/>
                <a:cs typeface="Arial" panose="020B0604020202020204" pitchFamily="34" charset="0"/>
              </a:rPr>
              <a:t>]:</a:t>
            </a:r>
          </a:p>
        </p:txBody>
      </p:sp>
      <p:sp>
        <p:nvSpPr>
          <p:cNvPr id="11" name="TextBox 10"/>
          <p:cNvSpPr txBox="1"/>
          <p:nvPr/>
        </p:nvSpPr>
        <p:spPr>
          <a:xfrm>
            <a:off x="539388" y="3041839"/>
            <a:ext cx="8104578" cy="1938992"/>
          </a:xfrm>
          <a:prstGeom prst="rect">
            <a:avLst/>
          </a:prstGeom>
          <a:noFill/>
        </p:spPr>
        <p:txBody>
          <a:bodyPr wrap="square" rtlCol="0">
            <a:spAutoFit/>
          </a:bodyPr>
          <a:lstStyle/>
          <a:p>
            <a:pPr lvl="0" eaLnBrk="0" hangingPunct="0"/>
            <a:r>
              <a:rPr lang="en-US" altLang="zh-CN" sz="2400" dirty="0" smtClean="0">
                <a:solidFill>
                  <a:srgbClr val="0C9CDB"/>
                </a:solidFill>
                <a:latin typeface="Arial" panose="020B0604020202020204" pitchFamily="34" charset="0"/>
                <a:cs typeface="Arial" panose="020B0604020202020204" pitchFamily="34" charset="0"/>
              </a:rPr>
              <a:t>The whirling clouds, shining stars, and a bright crescent moon make sure the image conveys a dynamic sense. Such a style became a striking feature of Van Gogh’s works at a time when other Impressionists were attaching less and less importance to it.</a:t>
            </a:r>
          </a:p>
        </p:txBody>
      </p:sp>
      <p:sp>
        <p:nvSpPr>
          <p:cNvPr id="12" name="TextBox 11"/>
          <p:cNvSpPr txBox="1"/>
          <p:nvPr/>
        </p:nvSpPr>
        <p:spPr>
          <a:xfrm>
            <a:off x="539388" y="5073397"/>
            <a:ext cx="8104578" cy="461665"/>
          </a:xfrm>
          <a:prstGeom prst="rect">
            <a:avLst/>
          </a:prstGeom>
          <a:noFill/>
        </p:spPr>
        <p:txBody>
          <a:bodyPr wrap="square" rtlCol="0">
            <a:spAutoFit/>
          </a:bodyPr>
          <a:lstStyle/>
          <a:p>
            <a:pPr>
              <a:defRPr/>
            </a:pPr>
            <a:r>
              <a:rPr lang="en-US" altLang="zh-CN" sz="2400" b="1" dirty="0" smtClean="0">
                <a:solidFill>
                  <a:srgbClr val="0C9CDB"/>
                </a:solidFill>
                <a:latin typeface="Arial" panose="020B0604020202020204" pitchFamily="34" charset="0"/>
                <a:ea typeface="宋体" panose="02010600030101010101" pitchFamily="2" charset="-122"/>
                <a:cs typeface="Arial" panose="020B0604020202020204" pitchFamily="34" charset="0"/>
              </a:rPr>
              <a:t>[</a:t>
            </a:r>
            <a:r>
              <a:rPr lang="en-US" altLang="zh-CN" sz="2400" b="1" dirty="0" smtClean="0">
                <a:solidFill>
                  <a:srgbClr val="0C9CDB"/>
                </a:solidFill>
                <a:latin typeface="Arial" panose="020B0604020202020204" pitchFamily="34" charset="0"/>
                <a:cs typeface="Arial" panose="020B0604020202020204" pitchFamily="34" charset="0"/>
              </a:rPr>
              <a:t>Translation</a:t>
            </a:r>
            <a:r>
              <a:rPr lang="en-US" altLang="zh-CN" sz="2400" b="1" dirty="0" smtClean="0">
                <a:solidFill>
                  <a:srgbClr val="0C9CDB"/>
                </a:solidFill>
                <a:latin typeface="Arial" panose="020B0604020202020204" pitchFamily="34" charset="0"/>
                <a:ea typeface="宋体" panose="02010600030101010101" pitchFamily="2" charset="-122"/>
                <a:cs typeface="Arial" panose="020B0604020202020204" pitchFamily="34" charset="0"/>
              </a:rPr>
              <a:t>]:</a:t>
            </a:r>
          </a:p>
        </p:txBody>
      </p:sp>
      <p:sp>
        <p:nvSpPr>
          <p:cNvPr id="13" name="TextBox 12"/>
          <p:cNvSpPr txBox="1"/>
          <p:nvPr/>
        </p:nvSpPr>
        <p:spPr>
          <a:xfrm>
            <a:off x="539388" y="5478323"/>
            <a:ext cx="8104578" cy="830997"/>
          </a:xfrm>
          <a:prstGeom prst="rect">
            <a:avLst/>
          </a:prstGeom>
          <a:noFill/>
        </p:spPr>
        <p:txBody>
          <a:bodyPr wrap="square" rtlCol="0">
            <a:spAutoFit/>
          </a:bodyPr>
          <a:lstStyle/>
          <a:p>
            <a:pPr lvl="0" eaLnBrk="0" hangingPunct="0"/>
            <a:r>
              <a:rPr lang="en-US" altLang="zh-CN" sz="2400" dirty="0" smtClean="0">
                <a:latin typeface="Times New Roman" panose="02020603050405020304" pitchFamily="18" charset="0"/>
                <a:cs typeface="Times New Roman" panose="02020603050405020304" pitchFamily="18" charset="0"/>
              </a:rPr>
              <a:t>这些要素赋予画面一种流动感，这些轮廓线条对于梵高而言很重要，尽管此时其他印象派画家已不再重视它们。</a:t>
            </a:r>
          </a:p>
        </p:txBody>
      </p:sp>
      <p:sp>
        <p:nvSpPr>
          <p:cNvPr id="9" name="矩形 8"/>
          <p:cNvSpPr/>
          <p:nvPr/>
        </p:nvSpPr>
        <p:spPr>
          <a:xfrm>
            <a:off x="19685" y="720001"/>
            <a:ext cx="9143999" cy="5544616"/>
          </a:xfrm>
          <a:prstGeom prst="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advClick="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slide(fromLeft)">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12" presetClass="entr" presetSubtype="1"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slide(fromTop)">
                                      <p:cBhvr>
                                        <p:cTn id="13" dur="500"/>
                                        <p:tgtEl>
                                          <p:spTgt spid="11"/>
                                        </p:tgtEl>
                                      </p:cBhvr>
                                    </p:animEffect>
                                  </p:childTnLst>
                                </p:cTn>
                              </p:par>
                            </p:childTnLst>
                          </p:cTn>
                        </p:par>
                        <p:par>
                          <p:cTn id="14" fill="hold">
                            <p:stCondLst>
                              <p:cond delay="500"/>
                            </p:stCondLst>
                            <p:childTnLst>
                              <p:par>
                                <p:cTn id="15" presetID="12" presetClass="entr" presetSubtype="8" fill="hold" grpId="0" nodeType="after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slide(fromLeft)">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2" presetClass="entr" presetSubtype="1"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slide(fromTop)">
                                      <p:cBhvr>
                                        <p:cTn id="22" dur="500"/>
                                        <p:tgtEl>
                                          <p:spTgt spid="13"/>
                                        </p:tgtEl>
                                      </p:cBhvr>
                                    </p:animEffect>
                                  </p:childTnLst>
                                </p:cTn>
                              </p:par>
                              <p:par>
                                <p:cTn id="23" presetID="1" presetClass="exit"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hidden"/>
                                      </p:to>
                                    </p:set>
                                  </p:childTnLst>
                                </p:cTn>
                              </p:par>
                            </p:childTnLst>
                          </p:cTn>
                        </p:par>
                      </p:childTnLst>
                    </p:cTn>
                  </p:par>
                </p:childTnLst>
              </p:cTn>
              <p:nextCondLst>
                <p:cond evt="onClick" delay="0">
                  <p:tgtEl>
                    <p:spTgt spid="9"/>
                  </p:tgtEl>
                </p:cond>
              </p:nextCondLst>
            </p:seq>
          </p:childTnLst>
        </p:cTn>
      </p:par>
    </p:tnLst>
    <p:bldLst>
      <p:bldP spid="10" grpId="0"/>
      <p:bldP spid="11" grpId="0"/>
      <p:bldP spid="12" grpId="0"/>
      <p:bldP spid="13" grpId="0"/>
      <p:bldP spid="9" grpId="0" bldLvl="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39388" y="720000"/>
            <a:ext cx="8104578" cy="561885"/>
          </a:xfrm>
          <a:prstGeom prst="rect">
            <a:avLst/>
          </a:prstGeom>
          <a:noFill/>
        </p:spPr>
        <p:txBody>
          <a:bodyPr wrap="square" rtlCol="0">
            <a:spAutoFit/>
          </a:bodyPr>
          <a:lstStyle/>
          <a:p>
            <a:pPr lvl="0" eaLnBrk="0" hangingPunct="0">
              <a:lnSpc>
                <a:spcPct val="120000"/>
              </a:lnSpc>
              <a:buNone/>
            </a:pPr>
            <a:r>
              <a:rPr lang="en-US" altLang="zh-CN" sz="2800" b="1" i="1" dirty="0" smtClean="0">
                <a:solidFill>
                  <a:srgbClr val="333333"/>
                </a:solidFill>
                <a:latin typeface="Arial" panose="020B0604020202020204" pitchFamily="34" charset="0"/>
                <a:cs typeface="Arial" panose="020B0604020202020204" pitchFamily="34" charset="0"/>
              </a:rPr>
              <a:t>Story / Theme</a:t>
            </a:r>
          </a:p>
        </p:txBody>
      </p:sp>
      <p:pic>
        <p:nvPicPr>
          <p:cNvPr id="13" name="Picture 7" descr="C:\Users\CC\Desktop\播放.png"/>
          <p:cNvPicPr>
            <a:picLocks noChangeAspect="1" noChangeArrowheads="1"/>
          </p:cNvPicPr>
          <p:nvPr/>
        </p:nvPicPr>
        <p:blipFill>
          <a:blip r:embed="rId4" cstate="print"/>
          <a:srcRect/>
          <a:stretch>
            <a:fillRect/>
          </a:stretch>
        </p:blipFill>
        <p:spPr bwMode="auto">
          <a:xfrm>
            <a:off x="8636063" y="1643050"/>
            <a:ext cx="507937" cy="482540"/>
          </a:xfrm>
          <a:prstGeom prst="rect">
            <a:avLst/>
          </a:prstGeom>
          <a:noFill/>
        </p:spPr>
      </p:pic>
      <p:pic>
        <p:nvPicPr>
          <p:cNvPr id="14" name="Picture 8" descr="C:\Users\CC\Desktop\暂停.png"/>
          <p:cNvPicPr>
            <a:picLocks noChangeAspect="1" noChangeArrowheads="1"/>
          </p:cNvPicPr>
          <p:nvPr/>
        </p:nvPicPr>
        <p:blipFill>
          <a:blip r:embed="rId5" cstate="print"/>
          <a:srcRect/>
          <a:stretch>
            <a:fillRect/>
          </a:stretch>
        </p:blipFill>
        <p:spPr bwMode="auto">
          <a:xfrm>
            <a:off x="8636063" y="2162696"/>
            <a:ext cx="507937" cy="482540"/>
          </a:xfrm>
          <a:prstGeom prst="rect">
            <a:avLst/>
          </a:prstGeom>
          <a:noFill/>
        </p:spPr>
      </p:pic>
      <p:pic>
        <p:nvPicPr>
          <p:cNvPr id="15" name="Picture 9" descr="C:\Users\CC\Desktop\停止.png"/>
          <p:cNvPicPr>
            <a:picLocks noChangeAspect="1" noChangeArrowheads="1"/>
          </p:cNvPicPr>
          <p:nvPr/>
        </p:nvPicPr>
        <p:blipFill>
          <a:blip r:embed="rId6" cstate="print"/>
          <a:srcRect/>
          <a:stretch>
            <a:fillRect/>
          </a:stretch>
        </p:blipFill>
        <p:spPr bwMode="auto">
          <a:xfrm>
            <a:off x="8636063" y="2682342"/>
            <a:ext cx="507937" cy="482540"/>
          </a:xfrm>
          <a:prstGeom prst="rect">
            <a:avLst/>
          </a:prstGeom>
          <a:noFill/>
        </p:spPr>
      </p:pic>
      <p:pic>
        <p:nvPicPr>
          <p:cNvPr id="16" name="Picture 10" descr="C:\Users\CC\Desktop\链接.png">
            <a:hlinkClick r:id="rId7" action="ppaction://hlinkfile"/>
          </p:cNvPr>
          <p:cNvPicPr>
            <a:picLocks noChangeAspect="1" noChangeArrowheads="1"/>
          </p:cNvPicPr>
          <p:nvPr/>
        </p:nvPicPr>
        <p:blipFill>
          <a:blip r:embed="rId8" cstate="print"/>
          <a:srcRect/>
          <a:stretch>
            <a:fillRect/>
          </a:stretch>
        </p:blipFill>
        <p:spPr bwMode="auto">
          <a:xfrm>
            <a:off x="8636063" y="3201988"/>
            <a:ext cx="507937" cy="482540"/>
          </a:xfrm>
          <a:prstGeom prst="rect">
            <a:avLst/>
          </a:prstGeom>
          <a:noFill/>
        </p:spPr>
      </p:pic>
      <p:sp>
        <p:nvSpPr>
          <p:cNvPr id="12" name="TextBox 11"/>
          <p:cNvSpPr txBox="1"/>
          <p:nvPr/>
        </p:nvSpPr>
        <p:spPr>
          <a:xfrm>
            <a:off x="539388" y="1340768"/>
            <a:ext cx="8104578" cy="2630144"/>
          </a:xfrm>
          <a:prstGeom prst="rect">
            <a:avLst/>
          </a:prstGeom>
          <a:noFill/>
        </p:spPr>
        <p:txBody>
          <a:bodyPr wrap="square" rtlCol="0">
            <a:spAutoFit/>
          </a:bodyPr>
          <a:lstStyle/>
          <a:p>
            <a:pPr lvl="0" algn="just" eaLnBrk="0" hangingPunct="0">
              <a:lnSpc>
                <a:spcPct val="120000"/>
              </a:lnSpc>
              <a:buNone/>
            </a:pPr>
            <a:r>
              <a:rPr lang="en-US" altLang="zh-CN" sz="2800" dirty="0" smtClean="0">
                <a:solidFill>
                  <a:srgbClr val="333333"/>
                </a:solidFill>
                <a:latin typeface="Arial" panose="020B0604020202020204" pitchFamily="34" charset="0"/>
                <a:cs typeface="Arial" panose="020B0604020202020204" pitchFamily="34" charset="0"/>
              </a:rPr>
              <a:t>2  Van Gogh created </a:t>
            </a:r>
            <a:r>
              <a:rPr lang="en-US" altLang="zh-CN" sz="2800" i="1" dirty="0" smtClean="0">
                <a:solidFill>
                  <a:srgbClr val="333333"/>
                </a:solidFill>
                <a:latin typeface="Arial" panose="020B0604020202020204" pitchFamily="34" charset="0"/>
                <a:cs typeface="Arial" panose="020B0604020202020204" pitchFamily="34" charset="0"/>
              </a:rPr>
              <a:t>The Starry Night</a:t>
            </a:r>
            <a:r>
              <a:rPr lang="en-US" altLang="zh-CN" sz="2800" dirty="0" smtClean="0">
                <a:solidFill>
                  <a:srgbClr val="333333"/>
                </a:solidFill>
                <a:latin typeface="Arial" panose="020B0604020202020204" pitchFamily="34" charset="0"/>
                <a:cs typeface="Arial" panose="020B0604020202020204" pitchFamily="34" charset="0"/>
              </a:rPr>
              <a:t> in 1889, just thirteen months before his death when he was staying in an asylum at Saint-Remy. The painting is believed to show the view from his bedroom window. </a:t>
            </a:r>
            <a:endParaRPr lang="en-US" altLang="zh-CN" sz="2800" dirty="0">
              <a:solidFill>
                <a:srgbClr val="333333"/>
              </a:solidFill>
              <a:latin typeface="Arial" panose="020B0604020202020204" pitchFamily="34" charset="0"/>
              <a:ea typeface="Times New Roman" panose="02020603050405020304" pitchFamily="18" charset="0"/>
              <a:cs typeface="Arial" panose="020B0604020202020204" pitchFamily="34" charset="0"/>
            </a:endParaRPr>
          </a:p>
        </p:txBody>
      </p:sp>
      <p:pic>
        <p:nvPicPr>
          <p:cNvPr id="9" name="Text02.mp3">
            <a:hlinkClick r:id="" action="ppaction://media"/>
          </p:cNvPr>
          <p:cNvPicPr>
            <a:picLocks noRot="1" noChangeAspect="1"/>
          </p:cNvPicPr>
          <p:nvPr>
            <a:audioFile r:link="rId2"/>
            <p:extLst>
              <p:ext uri="{DAA4B4D4-6D71-4841-9C94-3DE7FCFB9230}">
                <p14:media xmlns:p14="http://schemas.microsoft.com/office/powerpoint/2010/main" r:link="rId1"/>
              </p:ext>
            </p:extLst>
          </p:nvPr>
        </p:nvPicPr>
        <p:blipFill>
          <a:blip r:embed="rId9" cstate="print"/>
          <a:stretch>
            <a:fillRect/>
          </a:stretch>
        </p:blipFill>
        <p:spPr>
          <a:xfrm>
            <a:off x="9756576" y="1484784"/>
            <a:ext cx="304800" cy="304800"/>
          </a:xfrm>
          <a:prstGeom prst="rect">
            <a:avLst/>
          </a:prstGeom>
        </p:spPr>
      </p:pic>
      <p:sp>
        <p:nvSpPr>
          <p:cNvPr id="2" name="TextBox 1"/>
          <p:cNvSpPr txBox="1"/>
          <p:nvPr/>
        </p:nvSpPr>
        <p:spPr>
          <a:xfrm>
            <a:off x="2357422" y="29916"/>
            <a:ext cx="5500726" cy="457200"/>
          </a:xfrm>
          <a:prstGeom prst="rect">
            <a:avLst/>
          </a:prstGeom>
          <a:noFill/>
        </p:spPr>
        <p:txBody>
          <a:bodyPr wrap="square" rtlCol="0">
            <a:spAutoFit/>
          </a:bodyPr>
          <a:lstStyle/>
          <a:p>
            <a:pPr>
              <a:spcBef>
                <a:spcPct val="0"/>
              </a:spcBef>
            </a:pPr>
            <a:r>
              <a:rPr lang="en-US" altLang="zh-CN" sz="2400" dirty="0" smtClean="0">
                <a:solidFill>
                  <a:schemeClr val="bg1"/>
                </a:solidFill>
                <a:latin typeface="Arial Rounded MT Bold" pitchFamily="34" charset="0"/>
                <a:cs typeface="Arial" panose="020B0604020202020204" pitchFamily="34" charset="0"/>
              </a:rPr>
              <a:t>The Starry Night</a:t>
            </a:r>
            <a:endParaRPr lang="zh-CN" altLang="en-US" sz="2400" dirty="0" smtClean="0">
              <a:solidFill>
                <a:schemeClr val="bg1"/>
              </a:solidFill>
              <a:latin typeface="Arial Rounded MT Bold" pitchFamily="34" charset="0"/>
              <a:cs typeface="Arial" panose="020B0604020202020204" pitchFamily="34" charset="0"/>
            </a:endParaRPr>
          </a:p>
        </p:txBody>
      </p:sp>
    </p:spTree>
  </p:cSld>
  <p:clrMapOvr>
    <a:masterClrMapping/>
  </p:clrMapOvr>
  <p:transition advClick="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slide(fromRight)">
                                      <p:cBhvr>
                                        <p:cTn id="7" dur="500"/>
                                        <p:tgtEl>
                                          <p:spTgt spid="13"/>
                                        </p:tgtEl>
                                      </p:cBhvr>
                                    </p:animEffect>
                                  </p:childTnLst>
                                </p:cTn>
                              </p:par>
                            </p:childTnLst>
                          </p:cTn>
                        </p:par>
                        <p:par>
                          <p:cTn id="8" fill="hold">
                            <p:stCondLst>
                              <p:cond delay="500"/>
                            </p:stCondLst>
                            <p:childTnLst>
                              <p:par>
                                <p:cTn id="9" presetID="12" presetClass="entr" presetSubtype="2" fill="hold"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slide(fromRight)">
                                      <p:cBhvr>
                                        <p:cTn id="11" dur="500"/>
                                        <p:tgtEl>
                                          <p:spTgt spid="14"/>
                                        </p:tgtEl>
                                      </p:cBhvr>
                                    </p:animEffect>
                                  </p:childTnLst>
                                </p:cTn>
                              </p:par>
                            </p:childTnLst>
                          </p:cTn>
                        </p:par>
                        <p:par>
                          <p:cTn id="12" fill="hold">
                            <p:stCondLst>
                              <p:cond delay="1000"/>
                            </p:stCondLst>
                            <p:childTnLst>
                              <p:par>
                                <p:cTn id="13" presetID="12" presetClass="entr" presetSubtype="2" fill="hold" nodeType="after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slide(fromRight)">
                                      <p:cBhvr>
                                        <p:cTn id="15" dur="500"/>
                                        <p:tgtEl>
                                          <p:spTgt spid="15"/>
                                        </p:tgtEl>
                                      </p:cBhvr>
                                    </p:animEffect>
                                  </p:childTnLst>
                                </p:cTn>
                              </p:par>
                            </p:childTnLst>
                          </p:cTn>
                        </p:par>
                        <p:par>
                          <p:cTn id="16" fill="hold">
                            <p:stCondLst>
                              <p:cond delay="1500"/>
                            </p:stCondLst>
                            <p:childTnLst>
                              <p:par>
                                <p:cTn id="17" presetID="12" presetClass="entr" presetSubtype="2" fill="hold" nodeType="after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slide(fromRight)">
                                      <p:cBhvr>
                                        <p:cTn id="19"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p:cTn id="20" fill="hold" display="0">
                  <p:stCondLst>
                    <p:cond delay="indefinite"/>
                  </p:stCondLst>
                  <p:endCondLst>
                    <p:cond evt="onNext" delay="0">
                      <p:tgtEl>
                        <p:sldTgt/>
                      </p:tgtEl>
                    </p:cond>
                    <p:cond evt="onPrev" delay="0">
                      <p:tgtEl>
                        <p:sldTgt/>
                      </p:tgtEl>
                    </p:cond>
                    <p:cond evt="onStopAudio" delay="0">
                      <p:tgtEl>
                        <p:sldTgt/>
                      </p:tgtEl>
                    </p:cond>
                  </p:endCondLst>
                </p:cTn>
                <p:tgtEl>
                  <p:spTgt spid="9"/>
                </p:tgtEl>
              </p:cMediaNode>
            </p:audio>
            <p:seq concurrent="1" nextAc="seek">
              <p:cTn id="21" restart="whenNotActive" fill="hold" evtFilter="cancelBubble" nodeType="interactiveSeq">
                <p:stCondLst>
                  <p:cond evt="onClick" delay="0">
                    <p:tgtEl>
                      <p:spTgt spid="13"/>
                    </p:tgtEl>
                  </p:cond>
                </p:stCondLst>
                <p:endSync evt="end" delay="0">
                  <p:rtn val="all"/>
                </p:endSync>
                <p:childTnLst>
                  <p:par>
                    <p:cTn id="22" fill="hold">
                      <p:stCondLst>
                        <p:cond delay="0"/>
                      </p:stCondLst>
                      <p:childTnLst>
                        <p:par>
                          <p:cTn id="23" fill="hold">
                            <p:stCondLst>
                              <p:cond delay="0"/>
                            </p:stCondLst>
                            <p:childTnLst>
                              <p:par>
                                <p:cTn id="24" presetID="1" presetClass="mediacall" presetSubtype="0" fill="hold" nodeType="clickEffect">
                                  <p:stCondLst>
                                    <p:cond delay="0"/>
                                  </p:stCondLst>
                                  <p:childTnLst>
                                    <p:cmd type="call" cmd="play">
                                      <p:cBhvr>
                                        <p:cTn id="25" dur="1" fill="hold"/>
                                        <p:tgtEl>
                                          <p:spTgt spid="9"/>
                                        </p:tgtEl>
                                      </p:cBhvr>
                                    </p:cmd>
                                  </p:childTnLst>
                                </p:cTn>
                              </p:par>
                            </p:childTnLst>
                          </p:cTn>
                        </p:par>
                      </p:childTnLst>
                    </p:cTn>
                  </p:par>
                </p:childTnLst>
              </p:cTn>
              <p:nextCondLst>
                <p:cond evt="onClick" delay="0">
                  <p:tgtEl>
                    <p:spTgt spid="13"/>
                  </p:tgtEl>
                </p:cond>
              </p:nextCondLst>
            </p:seq>
            <p:seq concurrent="1" nextAc="seek">
              <p:cTn id="26" restart="whenNotActive" fill="hold" evtFilter="cancelBubble" nodeType="interactiveSeq">
                <p:stCondLst>
                  <p:cond evt="onClick" delay="0">
                    <p:tgtEl>
                      <p:spTgt spid="14"/>
                    </p:tgtEl>
                  </p:cond>
                </p:stCondLst>
                <p:endSync evt="end" delay="0">
                  <p:rtn val="all"/>
                </p:endSync>
                <p:childTnLst>
                  <p:par>
                    <p:cTn id="27" fill="hold">
                      <p:stCondLst>
                        <p:cond delay="0"/>
                      </p:stCondLst>
                      <p:childTnLst>
                        <p:par>
                          <p:cTn id="28" fill="hold">
                            <p:stCondLst>
                              <p:cond delay="0"/>
                            </p:stCondLst>
                            <p:childTnLst>
                              <p:par>
                                <p:cTn id="29" presetID="2" presetClass="mediacall" presetSubtype="0" fill="hold" nodeType="clickEffect">
                                  <p:stCondLst>
                                    <p:cond delay="0"/>
                                  </p:stCondLst>
                                  <p:childTnLst>
                                    <p:cmd type="call" cmd="togglePause">
                                      <p:cBhvr>
                                        <p:cTn id="30" dur="1" fill="hold"/>
                                        <p:tgtEl>
                                          <p:spTgt spid="9"/>
                                        </p:tgtEl>
                                      </p:cBhvr>
                                    </p:cmd>
                                  </p:childTnLst>
                                </p:cTn>
                              </p:par>
                            </p:childTnLst>
                          </p:cTn>
                        </p:par>
                      </p:childTnLst>
                    </p:cTn>
                  </p:par>
                </p:childTnLst>
              </p:cTn>
              <p:nextCondLst>
                <p:cond evt="onClick" delay="0">
                  <p:tgtEl>
                    <p:spTgt spid="14"/>
                  </p:tgtEl>
                </p:cond>
              </p:nextCondLst>
            </p:seq>
            <p:seq concurrent="1" nextAc="seek">
              <p:cTn id="31" restart="whenNotActive" fill="hold" evtFilter="cancelBubble" nodeType="interactiveSeq">
                <p:stCondLst>
                  <p:cond evt="onClick" delay="0">
                    <p:tgtEl>
                      <p:spTgt spid="15"/>
                    </p:tgtEl>
                  </p:cond>
                </p:stCondLst>
                <p:endSync evt="end" delay="0">
                  <p:rtn val="all"/>
                </p:endSync>
                <p:childTnLst>
                  <p:par>
                    <p:cTn id="32" fill="hold">
                      <p:stCondLst>
                        <p:cond delay="0"/>
                      </p:stCondLst>
                      <p:childTnLst>
                        <p:par>
                          <p:cTn id="33" fill="hold">
                            <p:stCondLst>
                              <p:cond delay="0"/>
                            </p:stCondLst>
                            <p:childTnLst>
                              <p:par>
                                <p:cTn id="34" presetID="3" presetClass="mediacall" presetSubtype="0" fill="hold" nodeType="clickEffect">
                                  <p:stCondLst>
                                    <p:cond delay="0"/>
                                  </p:stCondLst>
                                  <p:childTnLst>
                                    <p:cmd type="call" cmd="stop">
                                      <p:cBhvr>
                                        <p:cTn id="35" dur="1" fill="hold"/>
                                        <p:tgtEl>
                                          <p:spTgt spid="9"/>
                                        </p:tgtEl>
                                      </p:cBhvr>
                                    </p:cmd>
                                  </p:childTnLst>
                                </p:cTn>
                              </p:par>
                            </p:childTnLst>
                          </p:cTn>
                        </p:par>
                      </p:childTnLst>
                    </p:cTn>
                  </p:par>
                </p:childTnLst>
              </p:cTn>
              <p:nextCondLst>
                <p:cond evt="onClick" delay="0">
                  <p:tgtEl>
                    <p:spTgt spid="15"/>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39388" y="720000"/>
            <a:ext cx="8104578" cy="1078950"/>
          </a:xfrm>
          <a:prstGeom prst="rect">
            <a:avLst/>
          </a:prstGeom>
          <a:noFill/>
        </p:spPr>
        <p:txBody>
          <a:bodyPr wrap="square" rtlCol="0">
            <a:spAutoFit/>
          </a:bodyPr>
          <a:lstStyle/>
          <a:p>
            <a:pPr marL="624205" lvl="0" indent="-624205" eaLnBrk="0" hangingPunct="0">
              <a:lnSpc>
                <a:spcPct val="120000"/>
              </a:lnSpc>
            </a:pPr>
            <a:r>
              <a:rPr lang="en-US" altLang="zh-CN" sz="2800" dirty="0" smtClean="0">
                <a:solidFill>
                  <a:srgbClr val="333333"/>
                </a:solidFill>
                <a:latin typeface="Arial" panose="020B0604020202020204" pitchFamily="34" charset="0"/>
                <a:cs typeface="Arial" panose="020B0604020202020204" pitchFamily="34" charset="0"/>
              </a:rPr>
              <a:t>16. </a:t>
            </a:r>
            <a:r>
              <a:rPr lang="en-US" altLang="zh-CN" sz="2800" dirty="0" smtClean="0">
                <a:solidFill>
                  <a:srgbClr val="F79646"/>
                </a:solidFill>
                <a:latin typeface="Arial" panose="020B0604020202020204" pitchFamily="34" charset="0"/>
                <a:cs typeface="Arial" panose="020B0604020202020204" pitchFamily="34" charset="0"/>
              </a:rPr>
              <a:t>contour</a:t>
            </a:r>
            <a:r>
              <a:rPr lang="en-US" altLang="zh-CN" sz="2800" dirty="0" smtClean="0">
                <a:solidFill>
                  <a:srgbClr val="333333"/>
                </a:solidFill>
                <a:latin typeface="Arial" panose="020B0604020202020204" pitchFamily="34" charset="0"/>
                <a:cs typeface="Arial" panose="020B0604020202020204" pitchFamily="34" charset="0"/>
              </a:rPr>
              <a:t> (Para. 13): </a:t>
            </a:r>
            <a:r>
              <a:rPr lang="en-US" altLang="zh-CN" sz="2800" i="1" dirty="0" smtClean="0">
                <a:solidFill>
                  <a:srgbClr val="333333"/>
                </a:solidFill>
                <a:latin typeface="Arial" panose="020B0604020202020204" pitchFamily="34" charset="0"/>
                <a:cs typeface="Arial" panose="020B0604020202020204" pitchFamily="34" charset="0"/>
              </a:rPr>
              <a:t>n</a:t>
            </a:r>
            <a:r>
              <a:rPr lang="en-US" altLang="zh-CN" sz="2800" dirty="0" smtClean="0">
                <a:solidFill>
                  <a:srgbClr val="333333"/>
                </a:solidFill>
                <a:latin typeface="Arial" panose="020B0604020202020204" pitchFamily="34" charset="0"/>
                <a:cs typeface="Arial" panose="020B0604020202020204" pitchFamily="34" charset="0"/>
              </a:rPr>
              <a:t>. the outer edges of sth.; the outline of its shape or form</a:t>
            </a:r>
          </a:p>
        </p:txBody>
      </p:sp>
      <p:sp>
        <p:nvSpPr>
          <p:cNvPr id="20" name="TextBox 19"/>
          <p:cNvSpPr txBox="1"/>
          <p:nvPr/>
        </p:nvSpPr>
        <p:spPr>
          <a:xfrm>
            <a:off x="2357422" y="29916"/>
            <a:ext cx="5500726" cy="492443"/>
          </a:xfrm>
          <a:prstGeom prst="rect">
            <a:avLst/>
          </a:prstGeom>
          <a:noFill/>
        </p:spPr>
        <p:txBody>
          <a:bodyPr wrap="square" rtlCol="0">
            <a:spAutoFit/>
          </a:bodyPr>
          <a:lstStyle/>
          <a:p>
            <a:r>
              <a:rPr lang="en-US" altLang="zh-CN" sz="2600" dirty="0" smtClean="0">
                <a:solidFill>
                  <a:schemeClr val="bg1"/>
                </a:solidFill>
                <a:latin typeface="Arial Rounded MT Bold" pitchFamily="34" charset="0"/>
              </a:rPr>
              <a:t>Language Points</a:t>
            </a:r>
          </a:p>
        </p:txBody>
      </p:sp>
      <p:sp>
        <p:nvSpPr>
          <p:cNvPr id="14" name="TextBox 13"/>
          <p:cNvSpPr txBox="1"/>
          <p:nvPr/>
        </p:nvSpPr>
        <p:spPr>
          <a:xfrm>
            <a:off x="539388" y="1798482"/>
            <a:ext cx="8104578" cy="1126462"/>
          </a:xfrm>
          <a:prstGeom prst="rect">
            <a:avLst/>
          </a:prstGeom>
          <a:noFill/>
        </p:spPr>
        <p:txBody>
          <a:bodyPr wrap="square" rtlCol="0">
            <a:spAutoFit/>
          </a:bodyPr>
          <a:lstStyle/>
          <a:p>
            <a:pPr lvl="0" eaLnBrk="0" hangingPunct="0">
              <a:lnSpc>
                <a:spcPct val="120000"/>
              </a:lnSpc>
            </a:pPr>
            <a:r>
              <a:rPr lang="en-US" altLang="zh-CN" sz="2800" dirty="0" smtClean="0">
                <a:solidFill>
                  <a:srgbClr val="333333"/>
                </a:solidFill>
                <a:latin typeface="Arial" panose="020B0604020202020204" pitchFamily="34" charset="0"/>
                <a:cs typeface="Arial" panose="020B0604020202020204" pitchFamily="34" charset="0"/>
              </a:rPr>
              <a:t>I am timid, and this does not accord with my boy </a:t>
            </a:r>
            <a:r>
              <a:rPr lang="en-US" altLang="zh-CN" sz="2800" dirty="0" smtClean="0">
                <a:solidFill>
                  <a:srgbClr val="F79646"/>
                </a:solidFill>
                <a:latin typeface="Arial" panose="020B0604020202020204" pitchFamily="34" charset="0"/>
                <a:cs typeface="Arial" panose="020B0604020202020204" pitchFamily="34" charset="0"/>
              </a:rPr>
              <a:t>contour</a:t>
            </a:r>
            <a:r>
              <a:rPr lang="en-US" altLang="zh-CN" sz="2800" dirty="0" smtClean="0">
                <a:solidFill>
                  <a:srgbClr val="333333"/>
                </a:solidFill>
                <a:latin typeface="Arial" panose="020B0604020202020204" pitchFamily="34" charset="0"/>
                <a:cs typeface="Arial" panose="020B0604020202020204" pitchFamily="34" charset="0"/>
              </a:rPr>
              <a:t>.</a:t>
            </a:r>
          </a:p>
        </p:txBody>
      </p:sp>
      <p:sp>
        <p:nvSpPr>
          <p:cNvPr id="15" name="TextBox 14"/>
          <p:cNvSpPr txBox="1"/>
          <p:nvPr/>
        </p:nvSpPr>
        <p:spPr>
          <a:xfrm>
            <a:off x="107504" y="2996952"/>
            <a:ext cx="8104578" cy="558038"/>
          </a:xfrm>
          <a:prstGeom prst="rect">
            <a:avLst/>
          </a:prstGeom>
          <a:noFill/>
        </p:spPr>
        <p:txBody>
          <a:bodyPr wrap="square" rtlCol="0">
            <a:spAutoFit/>
          </a:bodyPr>
          <a:lstStyle/>
          <a:p>
            <a:pPr marL="357505" lvl="0" defTabSz="-635" eaLnBrk="0" hangingPunct="0">
              <a:lnSpc>
                <a:spcPct val="120000"/>
              </a:lnSpc>
              <a:tabLst>
                <a:tab pos="356870" algn="l"/>
              </a:tabLst>
            </a:pPr>
            <a:r>
              <a:rPr lang="zh-CN" altLang="en-US" sz="2800" dirty="0" smtClean="0">
                <a:solidFill>
                  <a:srgbClr val="333333"/>
                </a:solidFill>
                <a:latin typeface="Arial" panose="020B0604020202020204" pitchFamily="34" charset="0"/>
                <a:cs typeface="Arial" panose="020B0604020202020204" pitchFamily="34" charset="0"/>
              </a:rPr>
              <a:t>那座山的轮廓看起来像条龙。</a:t>
            </a:r>
          </a:p>
        </p:txBody>
      </p:sp>
      <p:sp>
        <p:nvSpPr>
          <p:cNvPr id="16" name="矩形 15">
            <a:hlinkClick r:id="rId2" action="ppaction://hlinksldjump"/>
          </p:cNvPr>
          <p:cNvSpPr/>
          <p:nvPr/>
        </p:nvSpPr>
        <p:spPr>
          <a:xfrm>
            <a:off x="8572528" y="6215058"/>
            <a:ext cx="571472" cy="642942"/>
          </a:xfrm>
          <a:prstGeom prst="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050" name="Picture 2" descr="C:\Users\CC\Desktop\图片1.png"/>
          <p:cNvPicPr>
            <a:picLocks noChangeAspect="1" noChangeArrowheads="1"/>
          </p:cNvPicPr>
          <p:nvPr/>
        </p:nvPicPr>
        <p:blipFill>
          <a:blip r:embed="rId3" cstate="print"/>
          <a:srcRect/>
          <a:stretch>
            <a:fillRect/>
          </a:stretch>
        </p:blipFill>
        <p:spPr bwMode="auto">
          <a:xfrm>
            <a:off x="500034" y="3768313"/>
            <a:ext cx="452775" cy="452775"/>
          </a:xfrm>
          <a:prstGeom prst="rect">
            <a:avLst/>
          </a:prstGeom>
          <a:noFill/>
        </p:spPr>
      </p:pic>
      <p:sp>
        <p:nvSpPr>
          <p:cNvPr id="8" name="TextBox 7"/>
          <p:cNvSpPr txBox="1"/>
          <p:nvPr/>
        </p:nvSpPr>
        <p:spPr>
          <a:xfrm>
            <a:off x="931918" y="3683698"/>
            <a:ext cx="8104578" cy="609398"/>
          </a:xfrm>
          <a:prstGeom prst="rect">
            <a:avLst/>
          </a:prstGeom>
          <a:noFill/>
        </p:spPr>
        <p:txBody>
          <a:bodyPr wrap="square" rtlCol="0">
            <a:spAutoFit/>
          </a:bodyPr>
          <a:lstStyle/>
          <a:p>
            <a:pPr lvl="0" eaLnBrk="0" hangingPunct="0">
              <a:lnSpc>
                <a:spcPct val="120000"/>
              </a:lnSpc>
            </a:pPr>
            <a:r>
              <a:rPr lang="en-US" altLang="zh-CN" sz="2800" dirty="0" smtClean="0">
                <a:solidFill>
                  <a:srgbClr val="333333"/>
                </a:solidFill>
                <a:latin typeface="Arial" panose="020B0604020202020204" pitchFamily="34" charset="0"/>
                <a:cs typeface="Arial" panose="020B0604020202020204" pitchFamily="34" charset="0"/>
              </a:rPr>
              <a:t>The </a:t>
            </a:r>
            <a:r>
              <a:rPr lang="en-US" altLang="zh-CN" sz="2800" dirty="0" smtClean="0">
                <a:solidFill>
                  <a:srgbClr val="F79646"/>
                </a:solidFill>
                <a:latin typeface="Arial" panose="020B0604020202020204" pitchFamily="34" charset="0"/>
                <a:cs typeface="Arial" panose="020B0604020202020204" pitchFamily="34" charset="0"/>
              </a:rPr>
              <a:t>contour</a:t>
            </a:r>
            <a:r>
              <a:rPr lang="en-US" altLang="zh-CN" sz="2800" dirty="0" smtClean="0">
                <a:solidFill>
                  <a:srgbClr val="333333"/>
                </a:solidFill>
                <a:latin typeface="Arial" panose="020B0604020202020204" pitchFamily="34" charset="0"/>
                <a:cs typeface="Arial" panose="020B0604020202020204" pitchFamily="34" charset="0"/>
              </a:rPr>
              <a:t> of that mountain looks like a dragon.</a:t>
            </a:r>
          </a:p>
        </p:txBody>
      </p:sp>
      <p:sp>
        <p:nvSpPr>
          <p:cNvPr id="9" name="矩形 8"/>
          <p:cNvSpPr/>
          <p:nvPr/>
        </p:nvSpPr>
        <p:spPr>
          <a:xfrm>
            <a:off x="0" y="620688"/>
            <a:ext cx="9143999" cy="5544616"/>
          </a:xfrm>
          <a:prstGeom prst="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advClick="0">
    <p:fade/>
  </p:transition>
  <p:timing>
    <p:tnLst>
      <p:par>
        <p:cTn id="1" dur="indefinite" restart="never" nodeType="tmRoot">
          <p:childTnLst>
            <p:seq concurrent="1" nextAc="seek">
              <p:cTn id="2" restart="whenNotActive" fill="hold" evtFilter="cancelBubble" nodeType="interactiveSeq">
                <p:stCondLst>
                  <p:cond evt="onClick" delay="0">
                    <p:tgtEl>
                      <p:spTgt spid="9"/>
                    </p:tgtEl>
                  </p:cond>
                </p:stCondLst>
                <p:endSync evt="end" delay="0">
                  <p:rtn val="all"/>
                </p:endSync>
                <p:childTnLst>
                  <p:par>
                    <p:cTn id="3" fill="hold">
                      <p:stCondLst>
                        <p:cond delay="0"/>
                      </p:stCondLst>
                      <p:childTnLst>
                        <p:par>
                          <p:cTn id="4" fill="hold">
                            <p:stCondLst>
                              <p:cond delay="0"/>
                            </p:stCondLst>
                            <p:childTnLst>
                              <p:par>
                                <p:cTn id="5" presetID="1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slide(fromLeft)">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8"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slide(fromLeft)">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050"/>
                                        </p:tgtEl>
                                        <p:attrNameLst>
                                          <p:attrName>style.visibility</p:attrName>
                                        </p:attrNameLst>
                                      </p:cBhvr>
                                      <p:to>
                                        <p:strVal val="visible"/>
                                      </p:to>
                                    </p:set>
                                    <p:animEffect transition="in" filter="fade">
                                      <p:cBhvr>
                                        <p:cTn id="17" dur="500"/>
                                        <p:tgtEl>
                                          <p:spTgt spid="2050"/>
                                        </p:tgtEl>
                                      </p:cBhvr>
                                    </p:animEffect>
                                  </p:childTnLst>
                                </p:cTn>
                              </p:par>
                              <p:par>
                                <p:cTn id="18" presetID="12" presetClass="entr" presetSubtype="8" fill="hold" grpId="0" nodeType="with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slide(fromLeft)">
                                      <p:cBhvr>
                                        <p:cTn id="20" dur="500"/>
                                        <p:tgtEl>
                                          <p:spTgt spid="8"/>
                                        </p:tgtEl>
                                      </p:cBhvr>
                                    </p:animEffect>
                                  </p:childTnLst>
                                </p:cTn>
                              </p:par>
                              <p:par>
                                <p:cTn id="21" presetID="1" presetClass="exit"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hidden"/>
                                      </p:to>
                                    </p:set>
                                  </p:childTnLst>
                                </p:cTn>
                              </p:par>
                            </p:childTnLst>
                          </p:cTn>
                        </p:par>
                      </p:childTnLst>
                    </p:cTn>
                  </p:par>
                </p:childTnLst>
              </p:cTn>
              <p:nextCondLst>
                <p:cond evt="onClick" delay="0">
                  <p:tgtEl>
                    <p:spTgt spid="9"/>
                  </p:tgtEl>
                </p:cond>
              </p:nextCondLst>
            </p:seq>
          </p:childTnLst>
        </p:cTn>
      </p:par>
    </p:tnLst>
    <p:bldLst>
      <p:bldP spid="14" grpId="0"/>
      <p:bldP spid="15" grpId="0"/>
      <p:bldP spid="8" grpId="0"/>
      <p:bldP spid="9"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39388" y="720000"/>
            <a:ext cx="8104578" cy="1078950"/>
          </a:xfrm>
          <a:prstGeom prst="rect">
            <a:avLst/>
          </a:prstGeom>
          <a:noFill/>
        </p:spPr>
        <p:txBody>
          <a:bodyPr wrap="square" rtlCol="0">
            <a:spAutoFit/>
          </a:bodyPr>
          <a:lstStyle/>
          <a:p>
            <a:pPr marL="624205" lvl="0" indent="-624205" eaLnBrk="0" hangingPunct="0">
              <a:lnSpc>
                <a:spcPct val="120000"/>
              </a:lnSpc>
            </a:pPr>
            <a:r>
              <a:rPr lang="en-US" altLang="zh-CN" sz="2800" dirty="0" smtClean="0">
                <a:solidFill>
                  <a:srgbClr val="333333"/>
                </a:solidFill>
                <a:latin typeface="Arial" panose="020B0604020202020204" pitchFamily="34" charset="0"/>
                <a:cs typeface="Arial" panose="020B0604020202020204" pitchFamily="34" charset="0"/>
              </a:rPr>
              <a:t>17. </a:t>
            </a:r>
            <a:r>
              <a:rPr lang="en-US" altLang="zh-CN" sz="2800" dirty="0" smtClean="0">
                <a:solidFill>
                  <a:srgbClr val="F79646"/>
                </a:solidFill>
                <a:latin typeface="Arial" panose="020B0604020202020204" pitchFamily="34" charset="0"/>
                <a:cs typeface="Arial" panose="020B0604020202020204" pitchFamily="34" charset="0"/>
              </a:rPr>
              <a:t>convey</a:t>
            </a:r>
            <a:r>
              <a:rPr lang="en-US" altLang="zh-CN" sz="2800" dirty="0" smtClean="0">
                <a:solidFill>
                  <a:srgbClr val="333333"/>
                </a:solidFill>
                <a:latin typeface="Arial" panose="020B0604020202020204" pitchFamily="34" charset="0"/>
                <a:cs typeface="Arial" panose="020B0604020202020204" pitchFamily="34" charset="0"/>
              </a:rPr>
              <a:t> (Para. 14): </a:t>
            </a:r>
            <a:r>
              <a:rPr lang="en-US" altLang="zh-CN" sz="2800" i="1" dirty="0" smtClean="0">
                <a:solidFill>
                  <a:srgbClr val="333333"/>
                </a:solidFill>
                <a:latin typeface="Arial" panose="020B0604020202020204" pitchFamily="34" charset="0"/>
                <a:cs typeface="Arial" panose="020B0604020202020204" pitchFamily="34" charset="0"/>
              </a:rPr>
              <a:t>v</a:t>
            </a:r>
            <a:r>
              <a:rPr lang="en-US" altLang="zh-CN" sz="2800" dirty="0" smtClean="0">
                <a:solidFill>
                  <a:srgbClr val="333333"/>
                </a:solidFill>
                <a:latin typeface="Arial" panose="020B0604020202020204" pitchFamily="34" charset="0"/>
                <a:cs typeface="Arial" panose="020B0604020202020204" pitchFamily="34" charset="0"/>
              </a:rPr>
              <a:t>. to make ideas, feelings, etc. known to sb.; to communicate</a:t>
            </a:r>
          </a:p>
        </p:txBody>
      </p:sp>
      <p:sp>
        <p:nvSpPr>
          <p:cNvPr id="20" name="TextBox 19"/>
          <p:cNvSpPr txBox="1"/>
          <p:nvPr/>
        </p:nvSpPr>
        <p:spPr>
          <a:xfrm>
            <a:off x="2357422" y="29916"/>
            <a:ext cx="5500726" cy="492443"/>
          </a:xfrm>
          <a:prstGeom prst="rect">
            <a:avLst/>
          </a:prstGeom>
          <a:noFill/>
        </p:spPr>
        <p:txBody>
          <a:bodyPr wrap="square" rtlCol="0">
            <a:spAutoFit/>
          </a:bodyPr>
          <a:lstStyle/>
          <a:p>
            <a:r>
              <a:rPr lang="en-US" altLang="zh-CN" sz="2600" dirty="0" smtClean="0">
                <a:solidFill>
                  <a:schemeClr val="bg1"/>
                </a:solidFill>
                <a:latin typeface="Arial Rounded MT Bold" pitchFamily="34" charset="0"/>
              </a:rPr>
              <a:t>Language Points</a:t>
            </a:r>
          </a:p>
        </p:txBody>
      </p:sp>
      <p:sp>
        <p:nvSpPr>
          <p:cNvPr id="14" name="TextBox 13"/>
          <p:cNvSpPr txBox="1"/>
          <p:nvPr/>
        </p:nvSpPr>
        <p:spPr>
          <a:xfrm>
            <a:off x="539388" y="1844824"/>
            <a:ext cx="8104578" cy="1643527"/>
          </a:xfrm>
          <a:prstGeom prst="rect">
            <a:avLst/>
          </a:prstGeom>
          <a:noFill/>
        </p:spPr>
        <p:txBody>
          <a:bodyPr wrap="square" rtlCol="0">
            <a:spAutoFit/>
          </a:bodyPr>
          <a:lstStyle/>
          <a:p>
            <a:pPr lvl="0" eaLnBrk="0" hangingPunct="0">
              <a:lnSpc>
                <a:spcPct val="120000"/>
              </a:lnSpc>
            </a:pPr>
            <a:r>
              <a:rPr lang="en-US" altLang="zh-CN" sz="2800" dirty="0" smtClean="0">
                <a:solidFill>
                  <a:srgbClr val="333333"/>
                </a:solidFill>
                <a:latin typeface="Arial" panose="020B0604020202020204" pitchFamily="34" charset="0"/>
                <a:cs typeface="Arial" panose="020B0604020202020204" pitchFamily="34" charset="0"/>
              </a:rPr>
              <a:t>Teachers can use this song to </a:t>
            </a:r>
            <a:r>
              <a:rPr lang="en-US" altLang="zh-CN" sz="2800" dirty="0" smtClean="0">
                <a:solidFill>
                  <a:srgbClr val="F79646"/>
                </a:solidFill>
                <a:latin typeface="Arial" panose="020B0604020202020204" pitchFamily="34" charset="0"/>
                <a:cs typeface="Arial" panose="020B0604020202020204" pitchFamily="34" charset="0"/>
              </a:rPr>
              <a:t>convey</a:t>
            </a:r>
            <a:r>
              <a:rPr lang="en-US" altLang="zh-CN" sz="2800" dirty="0" smtClean="0">
                <a:solidFill>
                  <a:srgbClr val="333333"/>
                </a:solidFill>
                <a:latin typeface="Arial" panose="020B0604020202020204" pitchFamily="34" charset="0"/>
                <a:cs typeface="Arial" panose="020B0604020202020204" pitchFamily="34" charset="0"/>
              </a:rPr>
              <a:t> the message to their students that they should have their own dream for the future.</a:t>
            </a:r>
          </a:p>
        </p:txBody>
      </p:sp>
      <p:sp>
        <p:nvSpPr>
          <p:cNvPr id="15" name="TextBox 14"/>
          <p:cNvSpPr txBox="1"/>
          <p:nvPr/>
        </p:nvSpPr>
        <p:spPr>
          <a:xfrm>
            <a:off x="139830" y="3573016"/>
            <a:ext cx="8104578" cy="558038"/>
          </a:xfrm>
          <a:prstGeom prst="rect">
            <a:avLst/>
          </a:prstGeom>
          <a:noFill/>
        </p:spPr>
        <p:txBody>
          <a:bodyPr wrap="square" rtlCol="0">
            <a:spAutoFit/>
          </a:bodyPr>
          <a:lstStyle/>
          <a:p>
            <a:pPr marL="357505" lvl="0" defTabSz="-635" eaLnBrk="0" hangingPunct="0">
              <a:lnSpc>
                <a:spcPct val="120000"/>
              </a:lnSpc>
              <a:tabLst>
                <a:tab pos="356870" algn="l"/>
              </a:tabLst>
            </a:pPr>
            <a:r>
              <a:rPr lang="zh-CN" altLang="en-US" sz="2800" dirty="0" smtClean="0">
                <a:solidFill>
                  <a:srgbClr val="333333"/>
                </a:solidFill>
                <a:latin typeface="Times New Roman" panose="02020603050405020304" pitchFamily="18" charset="0"/>
                <a:cs typeface="Times New Roman" panose="02020603050405020304" pitchFamily="18" charset="0"/>
              </a:rPr>
              <a:t>我无法用言语表达我的心情。</a:t>
            </a:r>
            <a:endParaRPr lang="zh-CN" altLang="en-US" sz="2800" dirty="0" smtClean="0">
              <a:solidFill>
                <a:srgbClr val="333333"/>
              </a:solidFill>
              <a:latin typeface="Arial" panose="020B0604020202020204" pitchFamily="34" charset="0"/>
              <a:cs typeface="Arial" panose="020B0604020202020204" pitchFamily="34" charset="0"/>
            </a:endParaRPr>
          </a:p>
        </p:txBody>
      </p:sp>
      <p:sp>
        <p:nvSpPr>
          <p:cNvPr id="16" name="矩形 15">
            <a:hlinkClick r:id="rId2" action="ppaction://hlinksldjump"/>
          </p:cNvPr>
          <p:cNvSpPr/>
          <p:nvPr/>
        </p:nvSpPr>
        <p:spPr>
          <a:xfrm>
            <a:off x="8572528" y="6215058"/>
            <a:ext cx="571472" cy="642942"/>
          </a:xfrm>
          <a:prstGeom prst="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050" name="Picture 2" descr="C:\Users\CC\Desktop\图片1.png"/>
          <p:cNvPicPr>
            <a:picLocks noChangeAspect="1" noChangeArrowheads="1"/>
          </p:cNvPicPr>
          <p:nvPr/>
        </p:nvPicPr>
        <p:blipFill>
          <a:blip r:embed="rId3" cstate="print"/>
          <a:srcRect/>
          <a:stretch>
            <a:fillRect/>
          </a:stretch>
        </p:blipFill>
        <p:spPr bwMode="auto">
          <a:xfrm>
            <a:off x="500034" y="4344377"/>
            <a:ext cx="452775" cy="452775"/>
          </a:xfrm>
          <a:prstGeom prst="rect">
            <a:avLst/>
          </a:prstGeom>
          <a:noFill/>
        </p:spPr>
      </p:pic>
      <p:sp>
        <p:nvSpPr>
          <p:cNvPr id="8" name="TextBox 7"/>
          <p:cNvSpPr txBox="1"/>
          <p:nvPr/>
        </p:nvSpPr>
        <p:spPr>
          <a:xfrm>
            <a:off x="931918" y="4293096"/>
            <a:ext cx="8104578" cy="609398"/>
          </a:xfrm>
          <a:prstGeom prst="rect">
            <a:avLst/>
          </a:prstGeom>
          <a:noFill/>
        </p:spPr>
        <p:txBody>
          <a:bodyPr wrap="square" rtlCol="0">
            <a:spAutoFit/>
          </a:bodyPr>
          <a:lstStyle/>
          <a:p>
            <a:pPr lvl="0" eaLnBrk="0" hangingPunct="0">
              <a:lnSpc>
                <a:spcPct val="120000"/>
              </a:lnSpc>
            </a:pPr>
            <a:r>
              <a:rPr lang="en-US" altLang="zh-CN" sz="2800" dirty="0" smtClean="0">
                <a:solidFill>
                  <a:srgbClr val="333333"/>
                </a:solidFill>
                <a:latin typeface="Arial" panose="020B0604020202020204" pitchFamily="34" charset="0"/>
                <a:cs typeface="Arial" panose="020B0604020202020204" pitchFamily="34" charset="0"/>
              </a:rPr>
              <a:t>I can’t </a:t>
            </a:r>
            <a:r>
              <a:rPr lang="en-US" altLang="zh-CN" sz="2800" dirty="0" smtClean="0">
                <a:solidFill>
                  <a:srgbClr val="F79646"/>
                </a:solidFill>
                <a:latin typeface="Arial" panose="020B0604020202020204" pitchFamily="34" charset="0"/>
                <a:cs typeface="Arial" panose="020B0604020202020204" pitchFamily="34" charset="0"/>
              </a:rPr>
              <a:t>convey</a:t>
            </a:r>
            <a:r>
              <a:rPr lang="en-US" altLang="zh-CN" sz="2800" dirty="0" smtClean="0">
                <a:solidFill>
                  <a:srgbClr val="333333"/>
                </a:solidFill>
                <a:latin typeface="Arial" panose="020B0604020202020204" pitchFamily="34" charset="0"/>
                <a:cs typeface="Arial" panose="020B0604020202020204" pitchFamily="34" charset="0"/>
              </a:rPr>
              <a:t> my feelings in words.</a:t>
            </a:r>
          </a:p>
        </p:txBody>
      </p:sp>
      <p:sp>
        <p:nvSpPr>
          <p:cNvPr id="9" name="矩形 8"/>
          <p:cNvSpPr/>
          <p:nvPr/>
        </p:nvSpPr>
        <p:spPr>
          <a:xfrm>
            <a:off x="0" y="620688"/>
            <a:ext cx="9143999" cy="5544616"/>
          </a:xfrm>
          <a:prstGeom prst="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advClick="0">
    <p:fade/>
  </p:transition>
  <p:timing>
    <p:tnLst>
      <p:par>
        <p:cTn id="1" dur="indefinite" restart="never" nodeType="tmRoot">
          <p:childTnLst>
            <p:seq concurrent="1" nextAc="seek">
              <p:cTn id="2" restart="whenNotActive" fill="hold" evtFilter="cancelBubble" nodeType="interactiveSeq">
                <p:stCondLst>
                  <p:cond evt="onClick" delay="0">
                    <p:tgtEl>
                      <p:spTgt spid="9"/>
                    </p:tgtEl>
                  </p:cond>
                </p:stCondLst>
                <p:endSync evt="end" delay="0">
                  <p:rtn val="all"/>
                </p:endSync>
                <p:childTnLst>
                  <p:par>
                    <p:cTn id="3" fill="hold">
                      <p:stCondLst>
                        <p:cond delay="0"/>
                      </p:stCondLst>
                      <p:childTnLst>
                        <p:par>
                          <p:cTn id="4" fill="hold">
                            <p:stCondLst>
                              <p:cond delay="0"/>
                            </p:stCondLst>
                            <p:childTnLst>
                              <p:par>
                                <p:cTn id="5" presetID="1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slide(fromLeft)">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8"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slide(fromLeft)">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050"/>
                                        </p:tgtEl>
                                        <p:attrNameLst>
                                          <p:attrName>style.visibility</p:attrName>
                                        </p:attrNameLst>
                                      </p:cBhvr>
                                      <p:to>
                                        <p:strVal val="visible"/>
                                      </p:to>
                                    </p:set>
                                    <p:animEffect transition="in" filter="fade">
                                      <p:cBhvr>
                                        <p:cTn id="17" dur="500"/>
                                        <p:tgtEl>
                                          <p:spTgt spid="2050"/>
                                        </p:tgtEl>
                                      </p:cBhvr>
                                    </p:animEffect>
                                  </p:childTnLst>
                                </p:cTn>
                              </p:par>
                              <p:par>
                                <p:cTn id="18" presetID="12" presetClass="entr" presetSubtype="8" fill="hold" grpId="0" nodeType="with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slide(fromLeft)">
                                      <p:cBhvr>
                                        <p:cTn id="20" dur="500"/>
                                        <p:tgtEl>
                                          <p:spTgt spid="8"/>
                                        </p:tgtEl>
                                      </p:cBhvr>
                                    </p:animEffect>
                                  </p:childTnLst>
                                </p:cTn>
                              </p:par>
                              <p:par>
                                <p:cTn id="21" presetID="1" presetClass="exit"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hidden"/>
                                      </p:to>
                                    </p:set>
                                  </p:childTnLst>
                                </p:cTn>
                              </p:par>
                            </p:childTnLst>
                          </p:cTn>
                        </p:par>
                      </p:childTnLst>
                    </p:cTn>
                  </p:par>
                </p:childTnLst>
              </p:cTn>
              <p:nextCondLst>
                <p:cond evt="onClick" delay="0">
                  <p:tgtEl>
                    <p:spTgt spid="9"/>
                  </p:tgtEl>
                </p:cond>
              </p:nextCondLst>
            </p:seq>
          </p:childTnLst>
        </p:cTn>
      </p:par>
    </p:tnLst>
    <p:bldLst>
      <p:bldP spid="14" grpId="0"/>
      <p:bldP spid="15" grpId="0"/>
      <p:bldP spid="8" grpId="0"/>
      <p:bldP spid="9"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39388" y="720000"/>
            <a:ext cx="8104578" cy="1596014"/>
          </a:xfrm>
          <a:prstGeom prst="rect">
            <a:avLst/>
          </a:prstGeom>
          <a:noFill/>
        </p:spPr>
        <p:txBody>
          <a:bodyPr wrap="square" rtlCol="0">
            <a:spAutoFit/>
          </a:bodyPr>
          <a:lstStyle/>
          <a:p>
            <a:pPr marL="624205" lvl="0" indent="-624205" algn="just" eaLnBrk="0" hangingPunct="0">
              <a:lnSpc>
                <a:spcPct val="120000"/>
              </a:lnSpc>
            </a:pPr>
            <a:r>
              <a:rPr lang="en-US" altLang="zh-CN" sz="2800" dirty="0" smtClean="0">
                <a:solidFill>
                  <a:srgbClr val="333333"/>
                </a:solidFill>
                <a:latin typeface="Arial" panose="020B0604020202020204" pitchFamily="34" charset="0"/>
                <a:cs typeface="Arial" panose="020B0604020202020204" pitchFamily="34" charset="0"/>
              </a:rPr>
              <a:t>18. It seems that he is contrasting life and death with the luminous stars and a gloomy, peaceful village. (Para. 15)</a:t>
            </a:r>
          </a:p>
        </p:txBody>
      </p:sp>
      <p:sp>
        <p:nvSpPr>
          <p:cNvPr id="20" name="TextBox 19"/>
          <p:cNvSpPr txBox="1"/>
          <p:nvPr/>
        </p:nvSpPr>
        <p:spPr>
          <a:xfrm>
            <a:off x="2357422" y="29916"/>
            <a:ext cx="5500726" cy="492443"/>
          </a:xfrm>
          <a:prstGeom prst="rect">
            <a:avLst/>
          </a:prstGeom>
          <a:noFill/>
        </p:spPr>
        <p:txBody>
          <a:bodyPr wrap="square" rtlCol="0">
            <a:spAutoFit/>
          </a:bodyPr>
          <a:lstStyle/>
          <a:p>
            <a:r>
              <a:rPr lang="en-US" altLang="zh-CN" sz="2600" dirty="0" smtClean="0">
                <a:solidFill>
                  <a:schemeClr val="bg1"/>
                </a:solidFill>
                <a:latin typeface="Arial Rounded MT Bold" pitchFamily="34" charset="0"/>
              </a:rPr>
              <a:t>Language Points</a:t>
            </a:r>
          </a:p>
        </p:txBody>
      </p:sp>
      <p:sp>
        <p:nvSpPr>
          <p:cNvPr id="16" name="矩形 15">
            <a:hlinkClick r:id="rId2" action="ppaction://hlinksldjump"/>
          </p:cNvPr>
          <p:cNvSpPr/>
          <p:nvPr/>
        </p:nvSpPr>
        <p:spPr>
          <a:xfrm>
            <a:off x="8572528" y="6215058"/>
            <a:ext cx="571472" cy="642942"/>
          </a:xfrm>
          <a:prstGeom prst="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9"/>
          <p:cNvSpPr txBox="1"/>
          <p:nvPr/>
        </p:nvSpPr>
        <p:spPr>
          <a:xfrm>
            <a:off x="539388" y="2288311"/>
            <a:ext cx="8104578" cy="523220"/>
          </a:xfrm>
          <a:prstGeom prst="rect">
            <a:avLst/>
          </a:prstGeom>
          <a:noFill/>
        </p:spPr>
        <p:txBody>
          <a:bodyPr wrap="square" rtlCol="0">
            <a:spAutoFit/>
          </a:bodyPr>
          <a:lstStyle/>
          <a:p>
            <a:pPr>
              <a:defRPr/>
            </a:pPr>
            <a:r>
              <a:rPr lang="en-US" altLang="zh-CN" sz="2800" b="1" dirty="0" smtClean="0">
                <a:solidFill>
                  <a:srgbClr val="0C9CDB"/>
                </a:solidFill>
                <a:latin typeface="Arial" panose="020B0604020202020204" pitchFamily="34" charset="0"/>
                <a:ea typeface="宋体" panose="02010600030101010101" pitchFamily="2" charset="-122"/>
                <a:cs typeface="Arial" panose="020B0604020202020204" pitchFamily="34" charset="0"/>
              </a:rPr>
              <a:t>[</a:t>
            </a:r>
            <a:r>
              <a:rPr lang="en-US" altLang="zh-CN" sz="2800" b="1" dirty="0" smtClean="0">
                <a:solidFill>
                  <a:srgbClr val="0C9CDB"/>
                </a:solidFill>
                <a:latin typeface="Arial" panose="020B0604020202020204" pitchFamily="34" charset="0"/>
                <a:cs typeface="Arial" panose="020B0604020202020204" pitchFamily="34" charset="0"/>
              </a:rPr>
              <a:t>Paraphrase</a:t>
            </a:r>
            <a:r>
              <a:rPr lang="en-US" altLang="zh-CN" sz="2800" b="1" dirty="0" smtClean="0">
                <a:solidFill>
                  <a:srgbClr val="0C9CDB"/>
                </a:solidFill>
                <a:latin typeface="Arial" panose="020B0604020202020204" pitchFamily="34" charset="0"/>
                <a:ea typeface="宋体" panose="02010600030101010101" pitchFamily="2" charset="-122"/>
                <a:cs typeface="Arial" panose="020B0604020202020204" pitchFamily="34" charset="0"/>
              </a:rPr>
              <a:t>]:</a:t>
            </a:r>
          </a:p>
        </p:txBody>
      </p:sp>
      <p:sp>
        <p:nvSpPr>
          <p:cNvPr id="11" name="TextBox 10"/>
          <p:cNvSpPr txBox="1"/>
          <p:nvPr/>
        </p:nvSpPr>
        <p:spPr>
          <a:xfrm>
            <a:off x="539388" y="2837254"/>
            <a:ext cx="8104578" cy="1815882"/>
          </a:xfrm>
          <a:prstGeom prst="rect">
            <a:avLst/>
          </a:prstGeom>
          <a:noFill/>
        </p:spPr>
        <p:txBody>
          <a:bodyPr wrap="square" rtlCol="0">
            <a:spAutoFit/>
          </a:bodyPr>
          <a:lstStyle/>
          <a:p>
            <a:pPr lvl="0" eaLnBrk="0" hangingPunct="0"/>
            <a:r>
              <a:rPr lang="en-US" altLang="zh-CN" sz="2800" dirty="0" smtClean="0">
                <a:solidFill>
                  <a:srgbClr val="0C9CDB"/>
                </a:solidFill>
                <a:latin typeface="Arial" panose="020B0604020202020204" pitchFamily="34" charset="0"/>
                <a:cs typeface="Arial" panose="020B0604020202020204" pitchFamily="34" charset="0"/>
              </a:rPr>
              <a:t>It seems that Van Gogh is using in this work the sharp contrast between the bright stars and the gloomy, quiet village to symbolize that between life and death.</a:t>
            </a:r>
          </a:p>
        </p:txBody>
      </p:sp>
      <p:sp>
        <p:nvSpPr>
          <p:cNvPr id="12" name="TextBox 11"/>
          <p:cNvSpPr txBox="1"/>
          <p:nvPr/>
        </p:nvSpPr>
        <p:spPr>
          <a:xfrm>
            <a:off x="539388" y="4746050"/>
            <a:ext cx="8104578" cy="523220"/>
          </a:xfrm>
          <a:prstGeom prst="rect">
            <a:avLst/>
          </a:prstGeom>
          <a:noFill/>
        </p:spPr>
        <p:txBody>
          <a:bodyPr wrap="square" rtlCol="0">
            <a:spAutoFit/>
          </a:bodyPr>
          <a:lstStyle/>
          <a:p>
            <a:pPr>
              <a:defRPr/>
            </a:pPr>
            <a:r>
              <a:rPr lang="en-US" altLang="zh-CN" sz="2800" b="1" dirty="0" smtClean="0">
                <a:solidFill>
                  <a:srgbClr val="0C9CDB"/>
                </a:solidFill>
                <a:latin typeface="Arial" panose="020B0604020202020204" pitchFamily="34" charset="0"/>
                <a:ea typeface="宋体" panose="02010600030101010101" pitchFamily="2" charset="-122"/>
                <a:cs typeface="Arial" panose="020B0604020202020204" pitchFamily="34" charset="0"/>
              </a:rPr>
              <a:t>[</a:t>
            </a:r>
            <a:r>
              <a:rPr lang="en-US" altLang="zh-CN" sz="2800" b="1" dirty="0" smtClean="0">
                <a:solidFill>
                  <a:srgbClr val="0C9CDB"/>
                </a:solidFill>
                <a:latin typeface="Arial" panose="020B0604020202020204" pitchFamily="34" charset="0"/>
                <a:cs typeface="Arial" panose="020B0604020202020204" pitchFamily="34" charset="0"/>
              </a:rPr>
              <a:t>Translation</a:t>
            </a:r>
            <a:r>
              <a:rPr lang="en-US" altLang="zh-CN" sz="2800" b="1" dirty="0" smtClean="0">
                <a:solidFill>
                  <a:srgbClr val="0C9CDB"/>
                </a:solidFill>
                <a:latin typeface="Arial" panose="020B0604020202020204" pitchFamily="34" charset="0"/>
                <a:ea typeface="宋体" panose="02010600030101010101" pitchFamily="2" charset="-122"/>
                <a:cs typeface="Arial" panose="020B0604020202020204" pitchFamily="34" charset="0"/>
              </a:rPr>
              <a:t>]:</a:t>
            </a:r>
          </a:p>
        </p:txBody>
      </p:sp>
      <p:sp>
        <p:nvSpPr>
          <p:cNvPr id="13" name="TextBox 12"/>
          <p:cNvSpPr txBox="1"/>
          <p:nvPr/>
        </p:nvSpPr>
        <p:spPr>
          <a:xfrm>
            <a:off x="539388" y="5283205"/>
            <a:ext cx="8104578" cy="954107"/>
          </a:xfrm>
          <a:prstGeom prst="rect">
            <a:avLst/>
          </a:prstGeom>
          <a:noFill/>
        </p:spPr>
        <p:txBody>
          <a:bodyPr wrap="square" rtlCol="0">
            <a:spAutoFit/>
          </a:bodyPr>
          <a:lstStyle/>
          <a:p>
            <a:pPr lvl="0" eaLnBrk="0" hangingPunct="0"/>
            <a:r>
              <a:rPr lang="en-US" altLang="zh-CN" sz="2800" dirty="0" smtClean="0">
                <a:solidFill>
                  <a:srgbClr val="333333"/>
                </a:solidFill>
                <a:latin typeface="Arial" panose="020B0604020202020204" pitchFamily="34" charset="0"/>
                <a:cs typeface="Arial" panose="020B0604020202020204" pitchFamily="34" charset="0"/>
              </a:rPr>
              <a:t>梵高似乎通过描画明亮的星辰与幽暗静谧的村庄，让生与死形成鲜明对比。</a:t>
            </a:r>
          </a:p>
        </p:txBody>
      </p:sp>
      <p:sp>
        <p:nvSpPr>
          <p:cNvPr id="9" name="矩形 8"/>
          <p:cNvSpPr/>
          <p:nvPr/>
        </p:nvSpPr>
        <p:spPr>
          <a:xfrm>
            <a:off x="116840" y="692696"/>
            <a:ext cx="9143999" cy="5544616"/>
          </a:xfrm>
          <a:prstGeom prst="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advClick="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slide(fromLeft)">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12" presetClass="entr" presetSubtype="1"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slide(fromTop)">
                                      <p:cBhvr>
                                        <p:cTn id="13" dur="500"/>
                                        <p:tgtEl>
                                          <p:spTgt spid="11"/>
                                        </p:tgtEl>
                                      </p:cBhvr>
                                    </p:animEffect>
                                  </p:childTnLst>
                                </p:cTn>
                              </p:par>
                            </p:childTnLst>
                          </p:cTn>
                        </p:par>
                        <p:par>
                          <p:cTn id="14" fill="hold">
                            <p:stCondLst>
                              <p:cond delay="500"/>
                            </p:stCondLst>
                            <p:childTnLst>
                              <p:par>
                                <p:cTn id="15" presetID="12" presetClass="entr" presetSubtype="8" fill="hold" grpId="0" nodeType="after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slide(fromLeft)">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2" presetClass="entr" presetSubtype="1"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slide(fromTop)">
                                      <p:cBhvr>
                                        <p:cTn id="22" dur="500"/>
                                        <p:tgtEl>
                                          <p:spTgt spid="13"/>
                                        </p:tgtEl>
                                      </p:cBhvr>
                                    </p:animEffect>
                                  </p:childTnLst>
                                </p:cTn>
                              </p:par>
                              <p:par>
                                <p:cTn id="23" presetID="1" presetClass="exit"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hidden"/>
                                      </p:to>
                                    </p:set>
                                  </p:childTnLst>
                                </p:cTn>
                              </p:par>
                            </p:childTnLst>
                          </p:cTn>
                        </p:par>
                      </p:childTnLst>
                    </p:cTn>
                  </p:par>
                </p:childTnLst>
              </p:cTn>
              <p:nextCondLst>
                <p:cond evt="onClick" delay="0">
                  <p:tgtEl>
                    <p:spTgt spid="9"/>
                  </p:tgtEl>
                </p:cond>
              </p:nextCondLst>
            </p:seq>
          </p:childTnLst>
        </p:cTn>
      </p:par>
    </p:tnLst>
    <p:bldLst>
      <p:bldP spid="10" grpId="0"/>
      <p:bldP spid="11" grpId="0"/>
      <p:bldP spid="12" grpId="0"/>
      <p:bldP spid="13" grpId="0"/>
      <p:bldP spid="9" grpId="0" bldLvl="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39388" y="720000"/>
            <a:ext cx="8104578" cy="1685846"/>
          </a:xfrm>
          <a:prstGeom prst="rect">
            <a:avLst/>
          </a:prstGeom>
          <a:noFill/>
        </p:spPr>
        <p:txBody>
          <a:bodyPr wrap="square" rtlCol="0">
            <a:spAutoFit/>
          </a:bodyPr>
          <a:lstStyle/>
          <a:p>
            <a:pPr marL="535305" lvl="0" indent="-535305" algn="just" defTabSz="-635" eaLnBrk="0" hangingPunct="0">
              <a:lnSpc>
                <a:spcPct val="110000"/>
              </a:lnSpc>
              <a:tabLst>
                <a:tab pos="534670" algn="l"/>
              </a:tabLst>
            </a:pPr>
            <a:r>
              <a:rPr lang="en-US" altLang="zh-CN" sz="2400" dirty="0" smtClean="0">
                <a:solidFill>
                  <a:srgbClr val="333333"/>
                </a:solidFill>
                <a:latin typeface="Arial" panose="020B0604020202020204" pitchFamily="34" charset="0"/>
                <a:cs typeface="Arial" panose="020B0604020202020204" pitchFamily="34" charset="0"/>
              </a:rPr>
              <a:t>19. In </a:t>
            </a:r>
            <a:r>
              <a:rPr lang="en-US" altLang="zh-CN" sz="2400" i="1" dirty="0" smtClean="0">
                <a:solidFill>
                  <a:srgbClr val="333333"/>
                </a:solidFill>
                <a:latin typeface="Arial" panose="020B0604020202020204" pitchFamily="34" charset="0"/>
                <a:cs typeface="Arial" panose="020B0604020202020204" pitchFamily="34" charset="0"/>
              </a:rPr>
              <a:t>The Starry Night</a:t>
            </a:r>
            <a:r>
              <a:rPr lang="en-US" altLang="zh-CN" sz="2400" dirty="0" smtClean="0">
                <a:solidFill>
                  <a:srgbClr val="333333"/>
                </a:solidFill>
                <a:latin typeface="Arial" panose="020B0604020202020204" pitchFamily="34" charset="0"/>
                <a:cs typeface="Arial" panose="020B0604020202020204" pitchFamily="34" charset="0"/>
              </a:rPr>
              <a:t> Van Gogh’s unique, thick brushstrokes are very much evident and there is a consistency to his technique that adds even more depth and texture to this work of art. (Para. 16)</a:t>
            </a:r>
          </a:p>
        </p:txBody>
      </p:sp>
      <p:sp>
        <p:nvSpPr>
          <p:cNvPr id="20" name="TextBox 19"/>
          <p:cNvSpPr txBox="1"/>
          <p:nvPr/>
        </p:nvSpPr>
        <p:spPr>
          <a:xfrm>
            <a:off x="2357422" y="29916"/>
            <a:ext cx="5500726" cy="492443"/>
          </a:xfrm>
          <a:prstGeom prst="rect">
            <a:avLst/>
          </a:prstGeom>
          <a:noFill/>
        </p:spPr>
        <p:txBody>
          <a:bodyPr wrap="square" rtlCol="0">
            <a:spAutoFit/>
          </a:bodyPr>
          <a:lstStyle/>
          <a:p>
            <a:r>
              <a:rPr lang="en-US" altLang="zh-CN" sz="2600" dirty="0" smtClean="0">
                <a:solidFill>
                  <a:schemeClr val="bg1"/>
                </a:solidFill>
                <a:latin typeface="Arial Rounded MT Bold" pitchFamily="34" charset="0"/>
              </a:rPr>
              <a:t>Language Points</a:t>
            </a:r>
          </a:p>
        </p:txBody>
      </p:sp>
      <p:sp>
        <p:nvSpPr>
          <p:cNvPr id="16" name="矩形 15">
            <a:hlinkClick r:id="rId2" action="ppaction://hlinksldjump"/>
          </p:cNvPr>
          <p:cNvSpPr/>
          <p:nvPr/>
        </p:nvSpPr>
        <p:spPr>
          <a:xfrm>
            <a:off x="8572528" y="6215058"/>
            <a:ext cx="571472" cy="642942"/>
          </a:xfrm>
          <a:prstGeom prst="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9"/>
          <p:cNvSpPr txBox="1"/>
          <p:nvPr/>
        </p:nvSpPr>
        <p:spPr>
          <a:xfrm>
            <a:off x="539388" y="2536580"/>
            <a:ext cx="8104578" cy="461665"/>
          </a:xfrm>
          <a:prstGeom prst="rect">
            <a:avLst/>
          </a:prstGeom>
          <a:noFill/>
        </p:spPr>
        <p:txBody>
          <a:bodyPr wrap="square" rtlCol="0">
            <a:spAutoFit/>
          </a:bodyPr>
          <a:lstStyle/>
          <a:p>
            <a:pPr>
              <a:defRPr/>
            </a:pPr>
            <a:r>
              <a:rPr lang="en-US" altLang="zh-CN" sz="2400" b="1" dirty="0" smtClean="0">
                <a:solidFill>
                  <a:srgbClr val="0C9CDB"/>
                </a:solidFill>
                <a:latin typeface="Arial" panose="020B0604020202020204" pitchFamily="34" charset="0"/>
                <a:ea typeface="宋体" panose="02010600030101010101" pitchFamily="2" charset="-122"/>
                <a:cs typeface="Arial" panose="020B0604020202020204" pitchFamily="34" charset="0"/>
              </a:rPr>
              <a:t>[</a:t>
            </a:r>
            <a:r>
              <a:rPr lang="en-US" altLang="zh-CN" sz="2400" b="1" dirty="0" smtClean="0">
                <a:solidFill>
                  <a:srgbClr val="0C9CDB"/>
                </a:solidFill>
                <a:latin typeface="Arial" panose="020B0604020202020204" pitchFamily="34" charset="0"/>
                <a:cs typeface="Arial" panose="020B0604020202020204" pitchFamily="34" charset="0"/>
              </a:rPr>
              <a:t>Paraphrase</a:t>
            </a:r>
            <a:r>
              <a:rPr lang="en-US" altLang="zh-CN" sz="2400" b="1" dirty="0" smtClean="0">
                <a:solidFill>
                  <a:srgbClr val="0C9CDB"/>
                </a:solidFill>
                <a:latin typeface="Arial" panose="020B0604020202020204" pitchFamily="34" charset="0"/>
                <a:ea typeface="宋体" panose="02010600030101010101" pitchFamily="2" charset="-122"/>
                <a:cs typeface="Arial" panose="020B0604020202020204" pitchFamily="34" charset="0"/>
              </a:rPr>
              <a:t>]:</a:t>
            </a:r>
          </a:p>
        </p:txBody>
      </p:sp>
      <p:sp>
        <p:nvSpPr>
          <p:cNvPr id="11" name="TextBox 10"/>
          <p:cNvSpPr txBox="1"/>
          <p:nvPr/>
        </p:nvSpPr>
        <p:spPr>
          <a:xfrm>
            <a:off x="539388" y="3085523"/>
            <a:ext cx="8104578" cy="1279581"/>
          </a:xfrm>
          <a:prstGeom prst="rect">
            <a:avLst/>
          </a:prstGeom>
          <a:noFill/>
        </p:spPr>
        <p:txBody>
          <a:bodyPr wrap="square" rtlCol="0">
            <a:spAutoFit/>
          </a:bodyPr>
          <a:lstStyle/>
          <a:p>
            <a:pPr lvl="0" eaLnBrk="0" hangingPunct="0">
              <a:lnSpc>
                <a:spcPct val="110000"/>
              </a:lnSpc>
            </a:pPr>
            <a:r>
              <a:rPr lang="en-US" altLang="zh-CN" sz="2400" i="1" dirty="0" smtClean="0">
                <a:solidFill>
                  <a:srgbClr val="0C9CDB"/>
                </a:solidFill>
                <a:latin typeface="Arial" panose="020B0604020202020204" pitchFamily="34" charset="0"/>
                <a:cs typeface="Arial" panose="020B0604020202020204" pitchFamily="34" charset="0"/>
              </a:rPr>
              <a:t>The Starry Night</a:t>
            </a:r>
            <a:r>
              <a:rPr lang="en-US" altLang="zh-CN" sz="2400" dirty="0" smtClean="0">
                <a:solidFill>
                  <a:srgbClr val="0C9CDB"/>
                </a:solidFill>
                <a:latin typeface="Arial" panose="020B0604020202020204" pitchFamily="34" charset="0"/>
                <a:cs typeface="Arial" panose="020B0604020202020204" pitchFamily="34" charset="0"/>
              </a:rPr>
              <a:t> epitomizes Van Gogh’s consistent style of unique, thick brushstrokes, which makes the painting more profound in thought and delicate in structure.</a:t>
            </a:r>
          </a:p>
        </p:txBody>
      </p:sp>
      <p:sp>
        <p:nvSpPr>
          <p:cNvPr id="12" name="TextBox 11"/>
          <p:cNvSpPr txBox="1"/>
          <p:nvPr/>
        </p:nvSpPr>
        <p:spPr>
          <a:xfrm>
            <a:off x="539388" y="4470071"/>
            <a:ext cx="8104578" cy="461665"/>
          </a:xfrm>
          <a:prstGeom prst="rect">
            <a:avLst/>
          </a:prstGeom>
          <a:noFill/>
        </p:spPr>
        <p:txBody>
          <a:bodyPr wrap="square" rtlCol="0">
            <a:spAutoFit/>
          </a:bodyPr>
          <a:lstStyle/>
          <a:p>
            <a:pPr>
              <a:defRPr/>
            </a:pPr>
            <a:r>
              <a:rPr lang="en-US" altLang="zh-CN" sz="2400" b="1" dirty="0" smtClean="0">
                <a:solidFill>
                  <a:srgbClr val="0C9CDB"/>
                </a:solidFill>
                <a:latin typeface="Arial" panose="020B0604020202020204" pitchFamily="34" charset="0"/>
                <a:ea typeface="宋体" panose="02010600030101010101" pitchFamily="2" charset="-122"/>
                <a:cs typeface="Arial" panose="020B0604020202020204" pitchFamily="34" charset="0"/>
              </a:rPr>
              <a:t>[</a:t>
            </a:r>
            <a:r>
              <a:rPr lang="en-US" altLang="zh-CN" sz="2400" b="1" dirty="0" smtClean="0">
                <a:solidFill>
                  <a:srgbClr val="0C9CDB"/>
                </a:solidFill>
                <a:latin typeface="Arial" panose="020B0604020202020204" pitchFamily="34" charset="0"/>
                <a:cs typeface="Arial" panose="020B0604020202020204" pitchFamily="34" charset="0"/>
              </a:rPr>
              <a:t>Translation</a:t>
            </a:r>
            <a:r>
              <a:rPr lang="en-US" altLang="zh-CN" sz="2400" b="1" dirty="0" smtClean="0">
                <a:solidFill>
                  <a:srgbClr val="0C9CDB"/>
                </a:solidFill>
                <a:latin typeface="Arial" panose="020B0604020202020204" pitchFamily="34" charset="0"/>
                <a:ea typeface="宋体" panose="02010600030101010101" pitchFamily="2" charset="-122"/>
                <a:cs typeface="Arial" panose="020B0604020202020204" pitchFamily="34" charset="0"/>
              </a:rPr>
              <a:t>]:</a:t>
            </a:r>
          </a:p>
        </p:txBody>
      </p:sp>
      <p:sp>
        <p:nvSpPr>
          <p:cNvPr id="13" name="TextBox 12"/>
          <p:cNvSpPr txBox="1"/>
          <p:nvPr/>
        </p:nvSpPr>
        <p:spPr>
          <a:xfrm>
            <a:off x="539388" y="5007226"/>
            <a:ext cx="8104578" cy="870046"/>
          </a:xfrm>
          <a:prstGeom prst="rect">
            <a:avLst/>
          </a:prstGeom>
          <a:noFill/>
        </p:spPr>
        <p:txBody>
          <a:bodyPr wrap="square" rtlCol="0">
            <a:spAutoFit/>
          </a:bodyPr>
          <a:lstStyle/>
          <a:p>
            <a:pPr lvl="0" eaLnBrk="0" hangingPunct="0">
              <a:lnSpc>
                <a:spcPct val="110000"/>
              </a:lnSpc>
            </a:pPr>
            <a:r>
              <a:rPr lang="en-US" altLang="zh-CN" sz="2400" dirty="0" smtClean="0">
                <a:solidFill>
                  <a:srgbClr val="333333"/>
                </a:solidFill>
                <a:latin typeface="Arial" panose="020B0604020202020204" pitchFamily="34" charset="0"/>
                <a:cs typeface="Arial" panose="020B0604020202020204" pitchFamily="34" charset="0"/>
              </a:rPr>
              <a:t>在《星夜》中，梵高那独特的浓烈笔触十分明显。</a:t>
            </a:r>
            <a:r>
              <a:rPr lang="zh-CN" altLang="en-US" sz="2400" dirty="0" smtClean="0">
                <a:solidFill>
                  <a:srgbClr val="333333"/>
                </a:solidFill>
                <a:latin typeface="Arial" panose="020B0604020202020204" pitchFamily="34" charset="0"/>
                <a:cs typeface="Arial" panose="020B0604020202020204" pitchFamily="34" charset="0"/>
              </a:rPr>
              <a:t>这一技法贯穿全画，使作品更具深度和质感。</a:t>
            </a:r>
            <a:endParaRPr lang="en-US" altLang="zh-CN" sz="2400" dirty="0" smtClean="0">
              <a:solidFill>
                <a:srgbClr val="333333"/>
              </a:solidFill>
              <a:latin typeface="Arial" panose="020B0604020202020204" pitchFamily="34" charset="0"/>
              <a:cs typeface="Arial" panose="020B0604020202020204" pitchFamily="34" charset="0"/>
            </a:endParaRPr>
          </a:p>
        </p:txBody>
      </p:sp>
      <p:sp>
        <p:nvSpPr>
          <p:cNvPr id="9" name="矩形 8"/>
          <p:cNvSpPr/>
          <p:nvPr/>
        </p:nvSpPr>
        <p:spPr>
          <a:xfrm>
            <a:off x="0" y="692696"/>
            <a:ext cx="9143999" cy="5544616"/>
          </a:xfrm>
          <a:prstGeom prst="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advClick="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slide(fromLeft)">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12" presetClass="entr" presetSubtype="1"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slide(fromTop)">
                                      <p:cBhvr>
                                        <p:cTn id="13" dur="500"/>
                                        <p:tgtEl>
                                          <p:spTgt spid="11"/>
                                        </p:tgtEl>
                                      </p:cBhvr>
                                    </p:animEffect>
                                  </p:childTnLst>
                                </p:cTn>
                              </p:par>
                            </p:childTnLst>
                          </p:cTn>
                        </p:par>
                        <p:par>
                          <p:cTn id="14" fill="hold">
                            <p:stCondLst>
                              <p:cond delay="500"/>
                            </p:stCondLst>
                            <p:childTnLst>
                              <p:par>
                                <p:cTn id="15" presetID="12" presetClass="entr" presetSubtype="8" fill="hold" grpId="0" nodeType="after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slide(fromLeft)">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2" presetClass="entr" presetSubtype="1"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slide(fromTop)">
                                      <p:cBhvr>
                                        <p:cTn id="22" dur="500"/>
                                        <p:tgtEl>
                                          <p:spTgt spid="13"/>
                                        </p:tgtEl>
                                      </p:cBhvr>
                                    </p:animEffect>
                                  </p:childTnLst>
                                </p:cTn>
                              </p:par>
                              <p:par>
                                <p:cTn id="23" presetID="1" presetClass="exit"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hidden"/>
                                      </p:to>
                                    </p:set>
                                  </p:childTnLst>
                                </p:cTn>
                              </p:par>
                            </p:childTnLst>
                          </p:cTn>
                        </p:par>
                      </p:childTnLst>
                    </p:cTn>
                  </p:par>
                </p:childTnLst>
              </p:cTn>
              <p:nextCondLst>
                <p:cond evt="onClick" delay="0">
                  <p:tgtEl>
                    <p:spTgt spid="9"/>
                  </p:tgtEl>
                </p:cond>
              </p:nextCondLst>
            </p:seq>
          </p:childTnLst>
        </p:cTn>
      </p:par>
    </p:tnLst>
    <p:bldLst>
      <p:bldP spid="10" grpId="0"/>
      <p:bldP spid="11" grpId="0"/>
      <p:bldP spid="12" grpId="0"/>
      <p:bldP spid="13" grpId="0"/>
      <p:bldP spid="9"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39388" y="720000"/>
            <a:ext cx="8104578" cy="1126462"/>
          </a:xfrm>
          <a:prstGeom prst="rect">
            <a:avLst/>
          </a:prstGeom>
          <a:noFill/>
        </p:spPr>
        <p:txBody>
          <a:bodyPr wrap="square" rtlCol="0">
            <a:spAutoFit/>
          </a:bodyPr>
          <a:lstStyle/>
          <a:p>
            <a:pPr marL="624205" lvl="0" indent="-624205" eaLnBrk="0" hangingPunct="0">
              <a:lnSpc>
                <a:spcPct val="120000"/>
              </a:lnSpc>
            </a:pPr>
            <a:r>
              <a:rPr lang="en-US" altLang="zh-CN" sz="2800" dirty="0" smtClean="0">
                <a:solidFill>
                  <a:srgbClr val="333333"/>
                </a:solidFill>
                <a:latin typeface="Arial" panose="020B0604020202020204" pitchFamily="34" charset="0"/>
                <a:cs typeface="Arial" panose="020B0604020202020204" pitchFamily="34" charset="0"/>
              </a:rPr>
              <a:t>20. </a:t>
            </a:r>
            <a:r>
              <a:rPr lang="en-US" altLang="zh-CN" sz="2800" dirty="0" smtClean="0">
                <a:solidFill>
                  <a:srgbClr val="F79646"/>
                </a:solidFill>
                <a:latin typeface="Arial" panose="020B0604020202020204" pitchFamily="34" charset="0"/>
                <a:cs typeface="Arial" panose="020B0604020202020204" pitchFamily="34" charset="0"/>
              </a:rPr>
              <a:t>hail</a:t>
            </a:r>
            <a:r>
              <a:rPr lang="en-US" altLang="zh-CN" sz="2800" dirty="0" smtClean="0">
                <a:solidFill>
                  <a:srgbClr val="333333"/>
                </a:solidFill>
                <a:latin typeface="Arial" panose="020B0604020202020204" pitchFamily="34" charset="0"/>
                <a:cs typeface="Arial" panose="020B0604020202020204" pitchFamily="34" charset="0"/>
              </a:rPr>
              <a:t> (Para. 17): </a:t>
            </a:r>
            <a:r>
              <a:rPr lang="en-US" altLang="zh-CN" sz="2800" i="1" dirty="0" smtClean="0">
                <a:solidFill>
                  <a:srgbClr val="333333"/>
                </a:solidFill>
                <a:latin typeface="Arial" panose="020B0604020202020204" pitchFamily="34" charset="0"/>
                <a:cs typeface="Arial" panose="020B0604020202020204" pitchFamily="34" charset="0"/>
              </a:rPr>
              <a:t>v.</a:t>
            </a:r>
            <a:r>
              <a:rPr lang="en-US" altLang="zh-CN" sz="2800" dirty="0" smtClean="0">
                <a:solidFill>
                  <a:srgbClr val="333333"/>
                </a:solidFill>
                <a:latin typeface="Arial" panose="020B0604020202020204" pitchFamily="34" charset="0"/>
                <a:cs typeface="Arial" panose="020B0604020202020204" pitchFamily="34" charset="0"/>
              </a:rPr>
              <a:t> to describe sb./sth. as being very good or special</a:t>
            </a:r>
          </a:p>
        </p:txBody>
      </p:sp>
      <p:sp>
        <p:nvSpPr>
          <p:cNvPr id="20" name="TextBox 19"/>
          <p:cNvSpPr txBox="1"/>
          <p:nvPr/>
        </p:nvSpPr>
        <p:spPr>
          <a:xfrm>
            <a:off x="2357422" y="29916"/>
            <a:ext cx="5500726" cy="492443"/>
          </a:xfrm>
          <a:prstGeom prst="rect">
            <a:avLst/>
          </a:prstGeom>
          <a:noFill/>
        </p:spPr>
        <p:txBody>
          <a:bodyPr wrap="square" rtlCol="0">
            <a:spAutoFit/>
          </a:bodyPr>
          <a:lstStyle/>
          <a:p>
            <a:r>
              <a:rPr lang="en-US" altLang="zh-CN" sz="2600" dirty="0" smtClean="0">
                <a:solidFill>
                  <a:schemeClr val="bg1"/>
                </a:solidFill>
                <a:latin typeface="Arial Rounded MT Bold" pitchFamily="34" charset="0"/>
              </a:rPr>
              <a:t>Language Points</a:t>
            </a:r>
          </a:p>
        </p:txBody>
      </p:sp>
      <p:sp>
        <p:nvSpPr>
          <p:cNvPr id="14" name="TextBox 13"/>
          <p:cNvSpPr txBox="1"/>
          <p:nvPr/>
        </p:nvSpPr>
        <p:spPr>
          <a:xfrm>
            <a:off x="539388" y="1916832"/>
            <a:ext cx="8104578" cy="523220"/>
          </a:xfrm>
          <a:prstGeom prst="rect">
            <a:avLst/>
          </a:prstGeom>
          <a:noFill/>
        </p:spPr>
        <p:txBody>
          <a:bodyPr wrap="square" rtlCol="0">
            <a:spAutoFit/>
          </a:bodyPr>
          <a:lstStyle/>
          <a:p>
            <a:pPr lvl="0" eaLnBrk="0" hangingPunct="0"/>
            <a:r>
              <a:rPr lang="en-US" altLang="zh-CN" sz="2800" dirty="0" smtClean="0">
                <a:solidFill>
                  <a:srgbClr val="333333"/>
                </a:solidFill>
                <a:latin typeface="Arial" panose="020B0604020202020204" pitchFamily="34" charset="0"/>
                <a:cs typeface="Arial" panose="020B0604020202020204" pitchFamily="34" charset="0"/>
              </a:rPr>
              <a:t>They </a:t>
            </a:r>
            <a:r>
              <a:rPr lang="en-US" altLang="zh-CN" sz="2800" dirty="0" smtClean="0">
                <a:solidFill>
                  <a:srgbClr val="F79646"/>
                </a:solidFill>
                <a:latin typeface="Arial" panose="020B0604020202020204" pitchFamily="34" charset="0"/>
                <a:cs typeface="Arial" panose="020B0604020202020204" pitchFamily="34" charset="0"/>
              </a:rPr>
              <a:t>hailed</a:t>
            </a:r>
            <a:r>
              <a:rPr lang="en-US" altLang="zh-CN" sz="2800" dirty="0" smtClean="0">
                <a:solidFill>
                  <a:srgbClr val="333333"/>
                </a:solidFill>
                <a:latin typeface="Arial" panose="020B0604020202020204" pitchFamily="34" charset="0"/>
                <a:cs typeface="Arial" panose="020B0604020202020204" pitchFamily="34" charset="0"/>
              </a:rPr>
              <a:t> the incident as a landmark.</a:t>
            </a:r>
          </a:p>
        </p:txBody>
      </p:sp>
      <p:sp>
        <p:nvSpPr>
          <p:cNvPr id="15" name="TextBox 14"/>
          <p:cNvSpPr txBox="1"/>
          <p:nvPr/>
        </p:nvSpPr>
        <p:spPr>
          <a:xfrm>
            <a:off x="139830" y="2636912"/>
            <a:ext cx="8104578" cy="558038"/>
          </a:xfrm>
          <a:prstGeom prst="rect">
            <a:avLst/>
          </a:prstGeom>
          <a:noFill/>
        </p:spPr>
        <p:txBody>
          <a:bodyPr wrap="square" rtlCol="0">
            <a:spAutoFit/>
          </a:bodyPr>
          <a:lstStyle/>
          <a:p>
            <a:pPr marL="357505" lvl="0" defTabSz="-635" eaLnBrk="0" hangingPunct="0">
              <a:lnSpc>
                <a:spcPct val="120000"/>
              </a:lnSpc>
              <a:tabLst>
                <a:tab pos="356870" algn="l"/>
              </a:tabLst>
            </a:pPr>
            <a:r>
              <a:rPr lang="zh-CN" altLang="en-US" sz="2800" dirty="0" smtClean="0">
                <a:latin typeface="Times New Roman" panose="02020603050405020304" pitchFamily="18" charset="0"/>
                <a:cs typeface="Times New Roman" panose="02020603050405020304" pitchFamily="18" charset="0"/>
              </a:rPr>
              <a:t>福克纳被誉为</a:t>
            </a:r>
            <a:r>
              <a:rPr lang="zh-CN" altLang="en-US" sz="2800" dirty="0" smtClean="0">
                <a:latin typeface="Times New Roman" panose="02020603050405020304" pitchFamily="18" charset="0"/>
                <a:cs typeface="Times New Roman" panose="02020603050405020304" pitchFamily="18" charset="0"/>
                <a:sym typeface="+mn-ea"/>
              </a:rPr>
              <a:t>当时</a:t>
            </a:r>
            <a:r>
              <a:rPr lang="zh-CN" altLang="en-US" sz="2800" dirty="0" smtClean="0">
                <a:latin typeface="Times New Roman" panose="02020603050405020304" pitchFamily="18" charset="0"/>
                <a:cs typeface="Times New Roman" panose="02020603050405020304" pitchFamily="18" charset="0"/>
              </a:rPr>
              <a:t>美国最伟大的小说家。</a:t>
            </a:r>
            <a:endParaRPr lang="zh-CN" altLang="en-US" sz="2800" dirty="0" smtClean="0">
              <a:solidFill>
                <a:srgbClr val="333333"/>
              </a:solidFill>
              <a:latin typeface="Arial" panose="020B0604020202020204" pitchFamily="34" charset="0"/>
              <a:cs typeface="Arial" panose="020B0604020202020204" pitchFamily="34" charset="0"/>
            </a:endParaRPr>
          </a:p>
        </p:txBody>
      </p:sp>
      <p:sp>
        <p:nvSpPr>
          <p:cNvPr id="16" name="矩形 15">
            <a:hlinkClick r:id="rId2" action="ppaction://hlinksldjump"/>
          </p:cNvPr>
          <p:cNvSpPr/>
          <p:nvPr/>
        </p:nvSpPr>
        <p:spPr>
          <a:xfrm>
            <a:off x="8572528" y="6215058"/>
            <a:ext cx="571472" cy="642942"/>
          </a:xfrm>
          <a:prstGeom prst="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050" name="Picture 2" descr="C:\Users\CC\Desktop\图片1.png"/>
          <p:cNvPicPr>
            <a:picLocks noChangeAspect="1" noChangeArrowheads="1"/>
          </p:cNvPicPr>
          <p:nvPr/>
        </p:nvPicPr>
        <p:blipFill>
          <a:blip r:embed="rId3" cstate="print"/>
          <a:srcRect/>
          <a:stretch>
            <a:fillRect/>
          </a:stretch>
        </p:blipFill>
        <p:spPr bwMode="auto">
          <a:xfrm>
            <a:off x="532360" y="3429000"/>
            <a:ext cx="452775" cy="452775"/>
          </a:xfrm>
          <a:prstGeom prst="rect">
            <a:avLst/>
          </a:prstGeom>
          <a:noFill/>
        </p:spPr>
      </p:pic>
      <p:sp>
        <p:nvSpPr>
          <p:cNvPr id="8" name="TextBox 7"/>
          <p:cNvSpPr txBox="1"/>
          <p:nvPr/>
        </p:nvSpPr>
        <p:spPr>
          <a:xfrm>
            <a:off x="1003926" y="3397483"/>
            <a:ext cx="8104578" cy="1126462"/>
          </a:xfrm>
          <a:prstGeom prst="rect">
            <a:avLst/>
          </a:prstGeom>
          <a:noFill/>
        </p:spPr>
        <p:txBody>
          <a:bodyPr wrap="square" rtlCol="0">
            <a:spAutoFit/>
          </a:bodyPr>
          <a:lstStyle/>
          <a:p>
            <a:pPr lvl="0" eaLnBrk="0" hangingPunct="0">
              <a:lnSpc>
                <a:spcPct val="120000"/>
              </a:lnSpc>
            </a:pPr>
            <a:r>
              <a:rPr lang="en-US" altLang="zh-CN" sz="2800" dirty="0" smtClean="0">
                <a:solidFill>
                  <a:srgbClr val="333333"/>
                </a:solidFill>
                <a:latin typeface="Arial" panose="020B0604020202020204" pitchFamily="34" charset="0"/>
                <a:cs typeface="Arial" panose="020B0604020202020204" pitchFamily="34" charset="0"/>
              </a:rPr>
              <a:t>Faulkner has been </a:t>
            </a:r>
            <a:r>
              <a:rPr lang="en-US" altLang="zh-CN" sz="2800" dirty="0" smtClean="0">
                <a:solidFill>
                  <a:srgbClr val="F79646"/>
                </a:solidFill>
                <a:latin typeface="Arial" panose="020B0604020202020204" pitchFamily="34" charset="0"/>
                <a:cs typeface="Arial" panose="020B0604020202020204" pitchFamily="34" charset="0"/>
              </a:rPr>
              <a:t>hailed</a:t>
            </a:r>
            <a:r>
              <a:rPr lang="en-US" altLang="zh-CN" sz="2800" dirty="0" smtClean="0">
                <a:solidFill>
                  <a:srgbClr val="333333"/>
                </a:solidFill>
                <a:latin typeface="Arial" panose="020B0604020202020204" pitchFamily="34" charset="0"/>
                <a:cs typeface="Arial" panose="020B0604020202020204" pitchFamily="34" charset="0"/>
              </a:rPr>
              <a:t> as the greatest American novelist of his generation.</a:t>
            </a:r>
          </a:p>
        </p:txBody>
      </p:sp>
      <p:sp>
        <p:nvSpPr>
          <p:cNvPr id="9" name="矩形 8"/>
          <p:cNvSpPr/>
          <p:nvPr/>
        </p:nvSpPr>
        <p:spPr>
          <a:xfrm>
            <a:off x="0" y="620688"/>
            <a:ext cx="9143999" cy="5544616"/>
          </a:xfrm>
          <a:prstGeom prst="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advClick="0">
    <p:fade/>
  </p:transition>
  <p:timing>
    <p:tnLst>
      <p:par>
        <p:cTn id="1" dur="indefinite" restart="never" nodeType="tmRoot">
          <p:childTnLst>
            <p:seq concurrent="1" nextAc="seek">
              <p:cTn id="2" restart="whenNotActive" fill="hold" evtFilter="cancelBubble" nodeType="interactiveSeq">
                <p:stCondLst>
                  <p:cond evt="onClick" delay="0">
                    <p:tgtEl>
                      <p:spTgt spid="9"/>
                    </p:tgtEl>
                  </p:cond>
                </p:stCondLst>
                <p:endSync evt="end" delay="0">
                  <p:rtn val="all"/>
                </p:endSync>
                <p:childTnLst>
                  <p:par>
                    <p:cTn id="3" fill="hold">
                      <p:stCondLst>
                        <p:cond delay="0"/>
                      </p:stCondLst>
                      <p:childTnLst>
                        <p:par>
                          <p:cTn id="4" fill="hold">
                            <p:stCondLst>
                              <p:cond delay="0"/>
                            </p:stCondLst>
                            <p:childTnLst>
                              <p:par>
                                <p:cTn id="5" presetID="1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slide(fromLeft)">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8"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slide(fromLeft)">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050"/>
                                        </p:tgtEl>
                                        <p:attrNameLst>
                                          <p:attrName>style.visibility</p:attrName>
                                        </p:attrNameLst>
                                      </p:cBhvr>
                                      <p:to>
                                        <p:strVal val="visible"/>
                                      </p:to>
                                    </p:set>
                                    <p:animEffect transition="in" filter="fade">
                                      <p:cBhvr>
                                        <p:cTn id="17" dur="500"/>
                                        <p:tgtEl>
                                          <p:spTgt spid="2050"/>
                                        </p:tgtEl>
                                      </p:cBhvr>
                                    </p:animEffect>
                                  </p:childTnLst>
                                </p:cTn>
                              </p:par>
                              <p:par>
                                <p:cTn id="18" presetID="12" presetClass="entr" presetSubtype="8" fill="hold" grpId="0" nodeType="with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slide(fromLeft)">
                                      <p:cBhvr>
                                        <p:cTn id="20" dur="500"/>
                                        <p:tgtEl>
                                          <p:spTgt spid="8"/>
                                        </p:tgtEl>
                                      </p:cBhvr>
                                    </p:animEffect>
                                  </p:childTnLst>
                                </p:cTn>
                              </p:par>
                              <p:par>
                                <p:cTn id="21" presetID="1" presetClass="exit"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hidden"/>
                                      </p:to>
                                    </p:set>
                                  </p:childTnLst>
                                </p:cTn>
                              </p:par>
                            </p:childTnLst>
                          </p:cTn>
                        </p:par>
                      </p:childTnLst>
                    </p:cTn>
                  </p:par>
                </p:childTnLst>
              </p:cTn>
              <p:nextCondLst>
                <p:cond evt="onClick" delay="0">
                  <p:tgtEl>
                    <p:spTgt spid="9"/>
                  </p:tgtEl>
                </p:cond>
              </p:nextCondLst>
            </p:seq>
          </p:childTnLst>
        </p:cTn>
      </p:par>
    </p:tnLst>
    <p:bldLst>
      <p:bldP spid="14" grpId="0"/>
      <p:bldP spid="15" grpId="0"/>
      <p:bldP spid="8" grpId="0"/>
      <p:bldP spid="9"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39388" y="720000"/>
            <a:ext cx="8104578" cy="523220"/>
          </a:xfrm>
          <a:prstGeom prst="rect">
            <a:avLst/>
          </a:prstGeom>
          <a:noFill/>
        </p:spPr>
        <p:txBody>
          <a:bodyPr wrap="square" rtlCol="0">
            <a:spAutoFit/>
          </a:bodyPr>
          <a:lstStyle/>
          <a:p>
            <a:pPr lvl="0" eaLnBrk="0" hangingPunct="0"/>
            <a:r>
              <a:rPr lang="en-US" altLang="zh-CN" sz="2800" dirty="0" smtClean="0">
                <a:solidFill>
                  <a:srgbClr val="333333"/>
                </a:solidFill>
                <a:latin typeface="Arial" panose="020B0604020202020204" pitchFamily="34" charset="0"/>
                <a:cs typeface="Arial" panose="020B0604020202020204" pitchFamily="34" charset="0"/>
              </a:rPr>
              <a:t>21. </a:t>
            </a:r>
            <a:r>
              <a:rPr lang="en-US" altLang="zh-CN" sz="2800" dirty="0" smtClean="0">
                <a:solidFill>
                  <a:srgbClr val="F79646"/>
                </a:solidFill>
                <a:latin typeface="Arial" panose="020B0604020202020204" pitchFamily="34" charset="0"/>
                <a:cs typeface="Arial" panose="020B0604020202020204" pitchFamily="34" charset="0"/>
              </a:rPr>
              <a:t>at the height of </a:t>
            </a:r>
            <a:r>
              <a:rPr lang="en-US" altLang="zh-CN" sz="2800" dirty="0" smtClean="0">
                <a:solidFill>
                  <a:srgbClr val="333333"/>
                </a:solidFill>
                <a:latin typeface="Arial" panose="020B0604020202020204" pitchFamily="34" charset="0"/>
                <a:cs typeface="Arial" panose="020B0604020202020204" pitchFamily="34" charset="0"/>
              </a:rPr>
              <a:t>(Para. 17): at the top of</a:t>
            </a:r>
          </a:p>
        </p:txBody>
      </p:sp>
      <p:sp>
        <p:nvSpPr>
          <p:cNvPr id="20" name="TextBox 19"/>
          <p:cNvSpPr txBox="1"/>
          <p:nvPr/>
        </p:nvSpPr>
        <p:spPr>
          <a:xfrm>
            <a:off x="2357422" y="29916"/>
            <a:ext cx="5500726" cy="492443"/>
          </a:xfrm>
          <a:prstGeom prst="rect">
            <a:avLst/>
          </a:prstGeom>
          <a:noFill/>
        </p:spPr>
        <p:txBody>
          <a:bodyPr wrap="square" rtlCol="0">
            <a:spAutoFit/>
          </a:bodyPr>
          <a:lstStyle/>
          <a:p>
            <a:r>
              <a:rPr lang="en-US" altLang="zh-CN" sz="2600" dirty="0" smtClean="0">
                <a:solidFill>
                  <a:schemeClr val="bg1"/>
                </a:solidFill>
                <a:latin typeface="Arial Rounded MT Bold" pitchFamily="34" charset="0"/>
              </a:rPr>
              <a:t>Language Points</a:t>
            </a:r>
          </a:p>
        </p:txBody>
      </p:sp>
      <p:sp>
        <p:nvSpPr>
          <p:cNvPr id="14" name="TextBox 13"/>
          <p:cNvSpPr txBox="1"/>
          <p:nvPr/>
        </p:nvSpPr>
        <p:spPr>
          <a:xfrm>
            <a:off x="539388" y="1268760"/>
            <a:ext cx="8104578" cy="1126462"/>
          </a:xfrm>
          <a:prstGeom prst="rect">
            <a:avLst/>
          </a:prstGeom>
          <a:noFill/>
        </p:spPr>
        <p:txBody>
          <a:bodyPr wrap="square" rtlCol="0">
            <a:spAutoFit/>
          </a:bodyPr>
          <a:lstStyle/>
          <a:p>
            <a:pPr lvl="0" eaLnBrk="0" hangingPunct="0">
              <a:lnSpc>
                <a:spcPct val="120000"/>
              </a:lnSpc>
            </a:pPr>
            <a:r>
              <a:rPr lang="en-US" altLang="zh-CN" sz="2800" dirty="0" smtClean="0">
                <a:solidFill>
                  <a:srgbClr val="333333"/>
                </a:solidFill>
                <a:latin typeface="Arial" panose="020B0604020202020204" pitchFamily="34" charset="0"/>
                <a:cs typeface="Arial" panose="020B0604020202020204" pitchFamily="34" charset="0"/>
              </a:rPr>
              <a:t>Aston Martin was sold by Ford in March 2007 </a:t>
            </a:r>
            <a:r>
              <a:rPr lang="en-US" altLang="zh-CN" sz="2800" dirty="0" smtClean="0">
                <a:solidFill>
                  <a:srgbClr val="F79646"/>
                </a:solidFill>
                <a:latin typeface="Arial" panose="020B0604020202020204" pitchFamily="34" charset="0"/>
                <a:cs typeface="Arial" panose="020B0604020202020204" pitchFamily="34" charset="0"/>
              </a:rPr>
              <a:t>at the height of </a:t>
            </a:r>
            <a:r>
              <a:rPr lang="en-US" altLang="zh-CN" sz="2800" dirty="0" smtClean="0">
                <a:solidFill>
                  <a:srgbClr val="333333"/>
                </a:solidFill>
                <a:latin typeface="Arial" panose="020B0604020202020204" pitchFamily="34" charset="0"/>
                <a:cs typeface="Arial" panose="020B0604020202020204" pitchFamily="34" charset="0"/>
              </a:rPr>
              <a:t>the economic boom.</a:t>
            </a:r>
          </a:p>
        </p:txBody>
      </p:sp>
      <p:sp>
        <p:nvSpPr>
          <p:cNvPr id="15" name="TextBox 14"/>
          <p:cNvSpPr txBox="1"/>
          <p:nvPr/>
        </p:nvSpPr>
        <p:spPr>
          <a:xfrm>
            <a:off x="107504" y="2420888"/>
            <a:ext cx="8104578" cy="1126462"/>
          </a:xfrm>
          <a:prstGeom prst="rect">
            <a:avLst/>
          </a:prstGeom>
          <a:noFill/>
        </p:spPr>
        <p:txBody>
          <a:bodyPr wrap="square" rtlCol="0">
            <a:spAutoFit/>
          </a:bodyPr>
          <a:lstStyle/>
          <a:p>
            <a:pPr marL="357505" lvl="0" defTabSz="-635" eaLnBrk="0" hangingPunct="0">
              <a:lnSpc>
                <a:spcPct val="120000"/>
              </a:lnSpc>
              <a:tabLst>
                <a:tab pos="356870" algn="l"/>
              </a:tabLst>
            </a:pPr>
            <a:r>
              <a:rPr lang="zh-CN" altLang="en-US" sz="2800" dirty="0" smtClean="0">
                <a:solidFill>
                  <a:srgbClr val="333333"/>
                </a:solidFill>
                <a:latin typeface="Arial" panose="020B0604020202020204" pitchFamily="34" charset="0"/>
                <a:cs typeface="Arial" panose="020B0604020202020204" pitchFamily="34" charset="0"/>
              </a:rPr>
              <a:t>根据某些报道，在经济危机最严重的时候，正规经济中官方失业率统计约为</a:t>
            </a:r>
            <a:r>
              <a:rPr lang="en-US" altLang="zh-CN" sz="2800" dirty="0" smtClean="0">
                <a:solidFill>
                  <a:srgbClr val="333333"/>
                </a:solidFill>
                <a:latin typeface="Arial" panose="020B0604020202020204" pitchFamily="34" charset="0"/>
                <a:cs typeface="Arial" panose="020B0604020202020204" pitchFamily="34" charset="0"/>
              </a:rPr>
              <a:t>6%</a:t>
            </a:r>
            <a:r>
              <a:rPr lang="zh-CN" altLang="en-US" sz="2800" dirty="0" smtClean="0">
                <a:solidFill>
                  <a:srgbClr val="333333"/>
                </a:solidFill>
                <a:latin typeface="Arial" panose="020B0604020202020204" pitchFamily="34" charset="0"/>
                <a:cs typeface="Arial" panose="020B0604020202020204" pitchFamily="34" charset="0"/>
              </a:rPr>
              <a:t>。</a:t>
            </a:r>
          </a:p>
        </p:txBody>
      </p:sp>
      <p:sp>
        <p:nvSpPr>
          <p:cNvPr id="16" name="矩形 15">
            <a:hlinkClick r:id="rId2" action="ppaction://hlinksldjump"/>
          </p:cNvPr>
          <p:cNvSpPr/>
          <p:nvPr/>
        </p:nvSpPr>
        <p:spPr>
          <a:xfrm>
            <a:off x="8572528" y="6215058"/>
            <a:ext cx="571472" cy="642942"/>
          </a:xfrm>
          <a:prstGeom prst="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050" name="Picture 2" descr="C:\Users\CC\Desktop\图片1.png"/>
          <p:cNvPicPr>
            <a:picLocks noChangeAspect="1" noChangeArrowheads="1"/>
          </p:cNvPicPr>
          <p:nvPr/>
        </p:nvPicPr>
        <p:blipFill>
          <a:blip r:embed="rId3" cstate="print"/>
          <a:srcRect/>
          <a:stretch>
            <a:fillRect/>
          </a:stretch>
        </p:blipFill>
        <p:spPr bwMode="auto">
          <a:xfrm>
            <a:off x="539552" y="3624297"/>
            <a:ext cx="452775" cy="452775"/>
          </a:xfrm>
          <a:prstGeom prst="rect">
            <a:avLst/>
          </a:prstGeom>
          <a:noFill/>
        </p:spPr>
      </p:pic>
      <p:sp>
        <p:nvSpPr>
          <p:cNvPr id="8" name="TextBox 7"/>
          <p:cNvSpPr txBox="1"/>
          <p:nvPr/>
        </p:nvSpPr>
        <p:spPr>
          <a:xfrm>
            <a:off x="1003926" y="3573016"/>
            <a:ext cx="8104578" cy="1643527"/>
          </a:xfrm>
          <a:prstGeom prst="rect">
            <a:avLst/>
          </a:prstGeom>
          <a:noFill/>
        </p:spPr>
        <p:txBody>
          <a:bodyPr wrap="square" rtlCol="0">
            <a:spAutoFit/>
          </a:bodyPr>
          <a:lstStyle/>
          <a:p>
            <a:pPr lvl="0" eaLnBrk="0" hangingPunct="0">
              <a:lnSpc>
                <a:spcPct val="120000"/>
              </a:lnSpc>
            </a:pPr>
            <a:r>
              <a:rPr lang="en-US" altLang="zh-CN" sz="2800" dirty="0" smtClean="0">
                <a:solidFill>
                  <a:srgbClr val="F79646"/>
                </a:solidFill>
                <a:latin typeface="Arial" panose="020B0604020202020204" pitchFamily="34" charset="0"/>
                <a:cs typeface="Arial" panose="020B0604020202020204" pitchFamily="34" charset="0"/>
              </a:rPr>
              <a:t>At the height of </a:t>
            </a:r>
            <a:r>
              <a:rPr lang="en-US" altLang="zh-CN" sz="2800" dirty="0" smtClean="0">
                <a:solidFill>
                  <a:srgbClr val="333333"/>
                </a:solidFill>
                <a:latin typeface="Arial" panose="020B0604020202020204" pitchFamily="34" charset="0"/>
                <a:cs typeface="Arial" panose="020B0604020202020204" pitchFamily="34" charset="0"/>
              </a:rPr>
              <a:t>the economic crisis the official unemployment rate in the formal economy was around 6%, according to some reports.</a:t>
            </a:r>
          </a:p>
        </p:txBody>
      </p:sp>
      <p:sp>
        <p:nvSpPr>
          <p:cNvPr id="9" name="矩形 8"/>
          <p:cNvSpPr/>
          <p:nvPr/>
        </p:nvSpPr>
        <p:spPr>
          <a:xfrm>
            <a:off x="0" y="620688"/>
            <a:ext cx="9143999" cy="5544616"/>
          </a:xfrm>
          <a:prstGeom prst="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advClick="0">
    <p:fade/>
  </p:transition>
  <p:timing>
    <p:tnLst>
      <p:par>
        <p:cTn id="1" dur="indefinite" restart="never" nodeType="tmRoot">
          <p:childTnLst>
            <p:seq concurrent="1" nextAc="seek">
              <p:cTn id="2" restart="whenNotActive" fill="hold" evtFilter="cancelBubble" nodeType="interactiveSeq">
                <p:stCondLst>
                  <p:cond evt="onClick" delay="0">
                    <p:tgtEl>
                      <p:spTgt spid="9"/>
                    </p:tgtEl>
                  </p:cond>
                </p:stCondLst>
                <p:endSync evt="end" delay="0">
                  <p:rtn val="all"/>
                </p:endSync>
                <p:childTnLst>
                  <p:par>
                    <p:cTn id="3" fill="hold">
                      <p:stCondLst>
                        <p:cond delay="0"/>
                      </p:stCondLst>
                      <p:childTnLst>
                        <p:par>
                          <p:cTn id="4" fill="hold">
                            <p:stCondLst>
                              <p:cond delay="0"/>
                            </p:stCondLst>
                            <p:childTnLst>
                              <p:par>
                                <p:cTn id="5" presetID="1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slide(fromLeft)">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8"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slide(fromLeft)">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050"/>
                                        </p:tgtEl>
                                        <p:attrNameLst>
                                          <p:attrName>style.visibility</p:attrName>
                                        </p:attrNameLst>
                                      </p:cBhvr>
                                      <p:to>
                                        <p:strVal val="visible"/>
                                      </p:to>
                                    </p:set>
                                    <p:animEffect transition="in" filter="fade">
                                      <p:cBhvr>
                                        <p:cTn id="17" dur="500"/>
                                        <p:tgtEl>
                                          <p:spTgt spid="2050"/>
                                        </p:tgtEl>
                                      </p:cBhvr>
                                    </p:animEffect>
                                  </p:childTnLst>
                                </p:cTn>
                              </p:par>
                              <p:par>
                                <p:cTn id="18" presetID="12" presetClass="entr" presetSubtype="8" fill="hold" grpId="0" nodeType="with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slide(fromLeft)">
                                      <p:cBhvr>
                                        <p:cTn id="20" dur="500"/>
                                        <p:tgtEl>
                                          <p:spTgt spid="8"/>
                                        </p:tgtEl>
                                      </p:cBhvr>
                                    </p:animEffect>
                                  </p:childTnLst>
                                </p:cTn>
                              </p:par>
                              <p:par>
                                <p:cTn id="21" presetID="1" presetClass="exit"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hidden"/>
                                      </p:to>
                                    </p:set>
                                  </p:childTnLst>
                                </p:cTn>
                              </p:par>
                            </p:childTnLst>
                          </p:cTn>
                        </p:par>
                      </p:childTnLst>
                    </p:cTn>
                  </p:par>
                </p:childTnLst>
              </p:cTn>
              <p:nextCondLst>
                <p:cond evt="onClick" delay="0">
                  <p:tgtEl>
                    <p:spTgt spid="9"/>
                  </p:tgtEl>
                </p:cond>
              </p:nextCondLst>
            </p:seq>
          </p:childTnLst>
        </p:cTn>
      </p:par>
    </p:tnLst>
    <p:bldLst>
      <p:bldP spid="14" grpId="0"/>
      <p:bldP spid="15" grpId="0"/>
      <p:bldP spid="8" grpId="0"/>
      <p:bldP spid="9"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39388" y="720000"/>
            <a:ext cx="8104578" cy="2246769"/>
          </a:xfrm>
          <a:prstGeom prst="rect">
            <a:avLst/>
          </a:prstGeom>
          <a:noFill/>
        </p:spPr>
        <p:txBody>
          <a:bodyPr wrap="square" rtlCol="0">
            <a:spAutoFit/>
          </a:bodyPr>
          <a:lstStyle/>
          <a:p>
            <a:pPr marL="624205" lvl="0" indent="-624205" algn="just" eaLnBrk="0" hangingPunct="0"/>
            <a:r>
              <a:rPr lang="en-US" altLang="zh-CN" sz="2800" dirty="0" smtClean="0">
                <a:solidFill>
                  <a:srgbClr val="333333"/>
                </a:solidFill>
                <a:latin typeface="Arial" panose="020B0604020202020204" pitchFamily="34" charset="0"/>
                <a:cs typeface="Arial" panose="020B0604020202020204" pitchFamily="34" charset="0"/>
              </a:rPr>
              <a:t>22. Its bold brushwork and vivid colors contrasting with the dark tones of the night sky are believed to symbolize Van Gogh’s frame of mind and his search for hope during a time of great illness. (Para. 17)</a:t>
            </a:r>
          </a:p>
        </p:txBody>
      </p:sp>
      <p:sp>
        <p:nvSpPr>
          <p:cNvPr id="20" name="TextBox 19"/>
          <p:cNvSpPr txBox="1"/>
          <p:nvPr/>
        </p:nvSpPr>
        <p:spPr>
          <a:xfrm>
            <a:off x="2357422" y="29916"/>
            <a:ext cx="5500726" cy="492443"/>
          </a:xfrm>
          <a:prstGeom prst="rect">
            <a:avLst/>
          </a:prstGeom>
          <a:noFill/>
        </p:spPr>
        <p:txBody>
          <a:bodyPr wrap="square" rtlCol="0">
            <a:spAutoFit/>
          </a:bodyPr>
          <a:lstStyle/>
          <a:p>
            <a:r>
              <a:rPr lang="en-US" altLang="zh-CN" sz="2600" dirty="0" smtClean="0">
                <a:solidFill>
                  <a:schemeClr val="bg1"/>
                </a:solidFill>
                <a:latin typeface="Arial Rounded MT Bold" pitchFamily="34" charset="0"/>
              </a:rPr>
              <a:t>Language Points</a:t>
            </a:r>
          </a:p>
        </p:txBody>
      </p:sp>
      <p:sp>
        <p:nvSpPr>
          <p:cNvPr id="16" name="矩形 15">
            <a:hlinkClick r:id="rId2" action="ppaction://hlinksldjump"/>
          </p:cNvPr>
          <p:cNvSpPr/>
          <p:nvPr/>
        </p:nvSpPr>
        <p:spPr>
          <a:xfrm>
            <a:off x="8572528" y="6215058"/>
            <a:ext cx="571472" cy="642942"/>
          </a:xfrm>
          <a:prstGeom prst="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9"/>
          <p:cNvSpPr txBox="1"/>
          <p:nvPr/>
        </p:nvSpPr>
        <p:spPr>
          <a:xfrm>
            <a:off x="539388" y="3009552"/>
            <a:ext cx="8104578" cy="523220"/>
          </a:xfrm>
          <a:prstGeom prst="rect">
            <a:avLst/>
          </a:prstGeom>
          <a:noFill/>
        </p:spPr>
        <p:txBody>
          <a:bodyPr wrap="square" rtlCol="0">
            <a:spAutoFit/>
          </a:bodyPr>
          <a:lstStyle/>
          <a:p>
            <a:pPr>
              <a:defRPr/>
            </a:pPr>
            <a:r>
              <a:rPr lang="en-US" altLang="zh-CN" sz="2800" b="1" dirty="0" smtClean="0">
                <a:solidFill>
                  <a:srgbClr val="0C9CDB"/>
                </a:solidFill>
                <a:latin typeface="Arial" panose="020B0604020202020204" pitchFamily="34" charset="0"/>
                <a:ea typeface="宋体" panose="02010600030101010101" pitchFamily="2" charset="-122"/>
                <a:cs typeface="Arial" panose="020B0604020202020204" pitchFamily="34" charset="0"/>
              </a:rPr>
              <a:t>[</a:t>
            </a:r>
            <a:r>
              <a:rPr lang="en-US" altLang="zh-CN" sz="2800" b="1" dirty="0" smtClean="0">
                <a:solidFill>
                  <a:srgbClr val="0C9CDB"/>
                </a:solidFill>
                <a:latin typeface="Arial" panose="020B0604020202020204" pitchFamily="34" charset="0"/>
                <a:cs typeface="Arial" panose="020B0604020202020204" pitchFamily="34" charset="0"/>
              </a:rPr>
              <a:t>Paraphrase</a:t>
            </a:r>
            <a:r>
              <a:rPr lang="en-US" altLang="zh-CN" sz="2800" b="1" dirty="0" smtClean="0">
                <a:solidFill>
                  <a:srgbClr val="0C9CDB"/>
                </a:solidFill>
                <a:latin typeface="Arial" panose="020B0604020202020204" pitchFamily="34" charset="0"/>
                <a:ea typeface="宋体" panose="02010600030101010101" pitchFamily="2" charset="-122"/>
                <a:cs typeface="Arial" panose="020B0604020202020204" pitchFamily="34" charset="0"/>
              </a:rPr>
              <a:t>]:</a:t>
            </a:r>
          </a:p>
        </p:txBody>
      </p:sp>
      <p:sp>
        <p:nvSpPr>
          <p:cNvPr id="11" name="TextBox 10"/>
          <p:cNvSpPr txBox="1"/>
          <p:nvPr/>
        </p:nvSpPr>
        <p:spPr>
          <a:xfrm>
            <a:off x="539388" y="3558495"/>
            <a:ext cx="8104578" cy="2246769"/>
          </a:xfrm>
          <a:prstGeom prst="rect">
            <a:avLst/>
          </a:prstGeom>
          <a:noFill/>
        </p:spPr>
        <p:txBody>
          <a:bodyPr wrap="square" rtlCol="0">
            <a:spAutoFit/>
          </a:bodyPr>
          <a:lstStyle/>
          <a:p>
            <a:pPr lvl="0" eaLnBrk="0" hangingPunct="0"/>
            <a:r>
              <a:rPr lang="en-US" altLang="zh-CN" sz="2800" dirty="0" smtClean="0">
                <a:solidFill>
                  <a:srgbClr val="0C9CDB"/>
                </a:solidFill>
                <a:latin typeface="Arial" panose="020B0604020202020204" pitchFamily="34" charset="0"/>
                <a:cs typeface="Arial" panose="020B0604020202020204" pitchFamily="34" charset="0"/>
              </a:rPr>
              <a:t>It’s believed that the daring brushwork, together with the contrast between lively colors and gloomy tones of the night sky, represents Van Gogh’s inner world and his pursuit of hope when he was suffering from serious mental illness.</a:t>
            </a:r>
          </a:p>
        </p:txBody>
      </p:sp>
      <p:sp>
        <p:nvSpPr>
          <p:cNvPr id="7" name="矩形 6"/>
          <p:cNvSpPr/>
          <p:nvPr/>
        </p:nvSpPr>
        <p:spPr>
          <a:xfrm>
            <a:off x="0" y="692696"/>
            <a:ext cx="9143999" cy="5544616"/>
          </a:xfrm>
          <a:prstGeom prst="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advClick="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slide(fromLeft)">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12" presetClass="entr" presetSubtype="1"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slide(fromTop)">
                                      <p:cBhvr>
                                        <p:cTn id="13" dur="500"/>
                                        <p:tgtEl>
                                          <p:spTgt spid="11"/>
                                        </p:tgtEl>
                                      </p:cBhvr>
                                    </p:animEffect>
                                  </p:childTnLst>
                                </p:cTn>
                              </p:par>
                              <p:par>
                                <p:cTn id="14" presetID="1" presetClass="exit"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hidden"/>
                                      </p:to>
                                    </p:set>
                                  </p:childTnLst>
                                </p:cTn>
                              </p:par>
                            </p:childTnLst>
                          </p:cTn>
                        </p:par>
                      </p:childTnLst>
                    </p:cTn>
                  </p:par>
                </p:childTnLst>
              </p:cTn>
              <p:nextCondLst>
                <p:cond evt="onClick" delay="0">
                  <p:tgtEl>
                    <p:spTgt spid="7"/>
                  </p:tgtEl>
                </p:cond>
              </p:nextCondLst>
            </p:seq>
          </p:childTnLst>
        </p:cTn>
      </p:par>
    </p:tnLst>
    <p:bldLst>
      <p:bldP spid="10" grpId="0"/>
      <p:bldP spid="11" grpId="0"/>
      <p:bldP spid="7"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39388" y="720000"/>
            <a:ext cx="8104578" cy="2246769"/>
          </a:xfrm>
          <a:prstGeom prst="rect">
            <a:avLst/>
          </a:prstGeom>
          <a:noFill/>
        </p:spPr>
        <p:txBody>
          <a:bodyPr wrap="square" rtlCol="0">
            <a:spAutoFit/>
          </a:bodyPr>
          <a:lstStyle/>
          <a:p>
            <a:pPr marL="624205" lvl="0" indent="-624205" algn="just" eaLnBrk="0" hangingPunct="0"/>
            <a:r>
              <a:rPr lang="en-US" altLang="zh-CN" sz="2800" dirty="0" smtClean="0">
                <a:solidFill>
                  <a:srgbClr val="333333"/>
                </a:solidFill>
                <a:latin typeface="Arial" panose="020B0604020202020204" pitchFamily="34" charset="0"/>
                <a:cs typeface="Arial" panose="020B0604020202020204" pitchFamily="34" charset="0"/>
              </a:rPr>
              <a:t>22. Its bold brushwork and vivid colors contrasting with the dark tones of the night sky are believed to symbolize Van Gogh’s frame of mind and his search for hope during a time of great illness. (Para. 17)</a:t>
            </a:r>
          </a:p>
        </p:txBody>
      </p:sp>
      <p:sp>
        <p:nvSpPr>
          <p:cNvPr id="20" name="TextBox 19"/>
          <p:cNvSpPr txBox="1"/>
          <p:nvPr/>
        </p:nvSpPr>
        <p:spPr>
          <a:xfrm>
            <a:off x="2357422" y="29916"/>
            <a:ext cx="5500726" cy="492443"/>
          </a:xfrm>
          <a:prstGeom prst="rect">
            <a:avLst/>
          </a:prstGeom>
          <a:noFill/>
        </p:spPr>
        <p:txBody>
          <a:bodyPr wrap="square" rtlCol="0">
            <a:spAutoFit/>
          </a:bodyPr>
          <a:lstStyle/>
          <a:p>
            <a:r>
              <a:rPr lang="en-US" altLang="zh-CN" sz="2600" dirty="0" smtClean="0">
                <a:solidFill>
                  <a:schemeClr val="bg1"/>
                </a:solidFill>
                <a:latin typeface="Arial Rounded MT Bold" pitchFamily="34" charset="0"/>
              </a:rPr>
              <a:t>Language Points</a:t>
            </a:r>
          </a:p>
        </p:txBody>
      </p:sp>
      <p:sp>
        <p:nvSpPr>
          <p:cNvPr id="16" name="矩形 15">
            <a:hlinkClick r:id="rId2" action="ppaction://hlinksldjump"/>
          </p:cNvPr>
          <p:cNvSpPr/>
          <p:nvPr/>
        </p:nvSpPr>
        <p:spPr>
          <a:xfrm>
            <a:off x="8572528" y="6215058"/>
            <a:ext cx="571472" cy="642942"/>
          </a:xfrm>
          <a:prstGeom prst="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9"/>
          <p:cNvSpPr txBox="1"/>
          <p:nvPr/>
        </p:nvSpPr>
        <p:spPr>
          <a:xfrm>
            <a:off x="539388" y="3021165"/>
            <a:ext cx="8104578" cy="492443"/>
          </a:xfrm>
          <a:prstGeom prst="rect">
            <a:avLst/>
          </a:prstGeom>
          <a:noFill/>
        </p:spPr>
        <p:txBody>
          <a:bodyPr wrap="square" rtlCol="0">
            <a:spAutoFit/>
          </a:bodyPr>
          <a:lstStyle/>
          <a:p>
            <a:pPr>
              <a:defRPr/>
            </a:pPr>
            <a:r>
              <a:rPr lang="en-US" altLang="zh-CN" sz="2600" b="1" dirty="0" smtClean="0">
                <a:solidFill>
                  <a:srgbClr val="0C9CDB"/>
                </a:solidFill>
                <a:latin typeface="Arial" panose="020B0604020202020204" pitchFamily="34" charset="0"/>
                <a:ea typeface="宋体" panose="02010600030101010101" pitchFamily="2" charset="-122"/>
                <a:cs typeface="Arial" panose="020B0604020202020204" pitchFamily="34" charset="0"/>
              </a:rPr>
              <a:t>[</a:t>
            </a:r>
            <a:r>
              <a:rPr lang="en-US" altLang="zh-CN" sz="2600" b="1" dirty="0" smtClean="0">
                <a:solidFill>
                  <a:srgbClr val="0C9CDB"/>
                </a:solidFill>
                <a:latin typeface="Arial" panose="020B0604020202020204" pitchFamily="34" charset="0"/>
                <a:cs typeface="Arial" panose="020B0604020202020204" pitchFamily="34" charset="0"/>
              </a:rPr>
              <a:t>Analysis</a:t>
            </a:r>
            <a:r>
              <a:rPr lang="en-US" altLang="zh-CN" sz="2600" b="1" dirty="0" smtClean="0">
                <a:solidFill>
                  <a:srgbClr val="0C9CDB"/>
                </a:solidFill>
                <a:latin typeface="Arial" panose="020B0604020202020204" pitchFamily="34" charset="0"/>
                <a:ea typeface="宋体" panose="02010600030101010101" pitchFamily="2" charset="-122"/>
                <a:cs typeface="Arial" panose="020B0604020202020204" pitchFamily="34" charset="0"/>
              </a:rPr>
              <a:t>]:</a:t>
            </a:r>
          </a:p>
        </p:txBody>
      </p:sp>
      <p:sp>
        <p:nvSpPr>
          <p:cNvPr id="11" name="TextBox 10"/>
          <p:cNvSpPr txBox="1"/>
          <p:nvPr/>
        </p:nvSpPr>
        <p:spPr>
          <a:xfrm>
            <a:off x="539388" y="3558495"/>
            <a:ext cx="8104578" cy="892552"/>
          </a:xfrm>
          <a:prstGeom prst="rect">
            <a:avLst/>
          </a:prstGeom>
          <a:noFill/>
        </p:spPr>
        <p:txBody>
          <a:bodyPr wrap="square" rtlCol="0">
            <a:spAutoFit/>
          </a:bodyPr>
          <a:lstStyle/>
          <a:p>
            <a:pPr lvl="0" eaLnBrk="0" hangingPunct="0"/>
            <a:r>
              <a:rPr lang="en-US" altLang="zh-CN" sz="2600" dirty="0" smtClean="0">
                <a:solidFill>
                  <a:srgbClr val="0C9CDB"/>
                </a:solidFill>
                <a:latin typeface="Arial" panose="020B0604020202020204" pitchFamily="34" charset="0"/>
                <a:cs typeface="Arial" panose="020B0604020202020204" pitchFamily="34" charset="0"/>
              </a:rPr>
              <a:t>A contrast is made once again to explain the symbolic meaning of Van Gogh’s painting.</a:t>
            </a:r>
          </a:p>
        </p:txBody>
      </p:sp>
      <p:sp>
        <p:nvSpPr>
          <p:cNvPr id="7" name="TextBox 6"/>
          <p:cNvSpPr txBox="1"/>
          <p:nvPr/>
        </p:nvSpPr>
        <p:spPr>
          <a:xfrm>
            <a:off x="539388" y="4520733"/>
            <a:ext cx="8104578" cy="492443"/>
          </a:xfrm>
          <a:prstGeom prst="rect">
            <a:avLst/>
          </a:prstGeom>
          <a:noFill/>
        </p:spPr>
        <p:txBody>
          <a:bodyPr wrap="square" rtlCol="0">
            <a:spAutoFit/>
          </a:bodyPr>
          <a:lstStyle/>
          <a:p>
            <a:pPr>
              <a:defRPr/>
            </a:pPr>
            <a:r>
              <a:rPr lang="en-US" altLang="zh-CN" sz="2600" b="1" dirty="0" smtClean="0">
                <a:solidFill>
                  <a:srgbClr val="0C9CDB"/>
                </a:solidFill>
                <a:latin typeface="Arial" panose="020B0604020202020204" pitchFamily="34" charset="0"/>
                <a:ea typeface="宋体" panose="02010600030101010101" pitchFamily="2" charset="-122"/>
                <a:cs typeface="Arial" panose="020B0604020202020204" pitchFamily="34" charset="0"/>
              </a:rPr>
              <a:t>[</a:t>
            </a:r>
            <a:r>
              <a:rPr lang="en-US" altLang="zh-CN" sz="2600" b="1" dirty="0" smtClean="0">
                <a:solidFill>
                  <a:srgbClr val="0C9CDB"/>
                </a:solidFill>
                <a:latin typeface="Arial" panose="020B0604020202020204" pitchFamily="34" charset="0"/>
                <a:cs typeface="Arial" panose="020B0604020202020204" pitchFamily="34" charset="0"/>
              </a:rPr>
              <a:t>Translation</a:t>
            </a:r>
            <a:r>
              <a:rPr lang="en-US" altLang="zh-CN" sz="2600" b="1" dirty="0" smtClean="0">
                <a:solidFill>
                  <a:srgbClr val="0C9CDB"/>
                </a:solidFill>
                <a:latin typeface="Arial" panose="020B0604020202020204" pitchFamily="34" charset="0"/>
                <a:ea typeface="宋体" panose="02010600030101010101" pitchFamily="2" charset="-122"/>
                <a:cs typeface="Arial" panose="020B0604020202020204" pitchFamily="34" charset="0"/>
              </a:rPr>
              <a:t>]:</a:t>
            </a:r>
          </a:p>
        </p:txBody>
      </p:sp>
      <p:sp>
        <p:nvSpPr>
          <p:cNvPr id="8" name="TextBox 7"/>
          <p:cNvSpPr txBox="1"/>
          <p:nvPr/>
        </p:nvSpPr>
        <p:spPr>
          <a:xfrm>
            <a:off x="539388" y="5058063"/>
            <a:ext cx="8104578" cy="1292662"/>
          </a:xfrm>
          <a:prstGeom prst="rect">
            <a:avLst/>
          </a:prstGeom>
          <a:noFill/>
        </p:spPr>
        <p:txBody>
          <a:bodyPr wrap="square" rtlCol="0">
            <a:spAutoFit/>
          </a:bodyPr>
          <a:lstStyle/>
          <a:p>
            <a:pPr lvl="0" eaLnBrk="0" hangingPunct="0"/>
            <a:r>
              <a:rPr lang="zh-CN" altLang="en-US" sz="2600" dirty="0" smtClean="0">
                <a:solidFill>
                  <a:srgbClr val="333333"/>
                </a:solidFill>
                <a:latin typeface="Arial" panose="020B0604020202020204" pitchFamily="34" charset="0"/>
                <a:cs typeface="Arial" panose="020B0604020202020204" pitchFamily="34" charset="0"/>
              </a:rPr>
              <a:t>他</a:t>
            </a:r>
            <a:r>
              <a:rPr lang="en-US" altLang="zh-CN" sz="2600" dirty="0" smtClean="0">
                <a:solidFill>
                  <a:srgbClr val="333333"/>
                </a:solidFill>
                <a:latin typeface="Arial" panose="020B0604020202020204" pitchFamily="34" charset="0"/>
                <a:cs typeface="Arial" panose="020B0604020202020204" pitchFamily="34" charset="0"/>
              </a:rPr>
              <a:t>们认为其大胆的笔法、与夜空黑暗色调反差强烈的鲜明色彩，都象征着梵高重病中的内心世界和对希望的渴求。</a:t>
            </a:r>
          </a:p>
        </p:txBody>
      </p:sp>
      <p:sp>
        <p:nvSpPr>
          <p:cNvPr id="9" name="矩形 8"/>
          <p:cNvSpPr/>
          <p:nvPr/>
        </p:nvSpPr>
        <p:spPr>
          <a:xfrm>
            <a:off x="0" y="692696"/>
            <a:ext cx="9143999" cy="5544616"/>
          </a:xfrm>
          <a:prstGeom prst="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advClick="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slide(fromLeft)">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12" presetClass="entr" presetSubtype="1"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slide(fromTop)">
                                      <p:cBhvr>
                                        <p:cTn id="13" dur="500"/>
                                        <p:tgtEl>
                                          <p:spTgt spid="11"/>
                                        </p:tgtEl>
                                      </p:cBhvr>
                                    </p:animEffect>
                                  </p:childTnLst>
                                </p:cTn>
                              </p:par>
                            </p:childTnLst>
                          </p:cTn>
                        </p:par>
                        <p:par>
                          <p:cTn id="14" fill="hold">
                            <p:stCondLst>
                              <p:cond delay="500"/>
                            </p:stCondLst>
                            <p:childTnLst>
                              <p:par>
                                <p:cTn id="15" presetID="12" presetClass="entr" presetSubtype="8" fill="hold" grpId="0" nodeType="after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slide(fromLeft)">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2" presetClass="entr" presetSubtype="1"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slide(fromTop)">
                                      <p:cBhvr>
                                        <p:cTn id="22" dur="500"/>
                                        <p:tgtEl>
                                          <p:spTgt spid="8"/>
                                        </p:tgtEl>
                                      </p:cBhvr>
                                    </p:animEffect>
                                  </p:childTnLst>
                                </p:cTn>
                              </p:par>
                              <p:par>
                                <p:cTn id="23" presetID="1" presetClass="exit"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hidden"/>
                                      </p:to>
                                    </p:set>
                                  </p:childTnLst>
                                </p:cTn>
                              </p:par>
                            </p:childTnLst>
                          </p:cTn>
                        </p:par>
                      </p:childTnLst>
                    </p:cTn>
                  </p:par>
                </p:childTnLst>
              </p:cTn>
              <p:nextCondLst>
                <p:cond evt="onClick" delay="0">
                  <p:tgtEl>
                    <p:spTgt spid="9"/>
                  </p:tgtEl>
                </p:cond>
              </p:nextCondLst>
            </p:seq>
          </p:childTnLst>
        </p:cTn>
      </p:par>
    </p:tnLst>
    <p:bldLst>
      <p:bldP spid="10" grpId="0"/>
      <p:bldP spid="11" grpId="0"/>
      <p:bldP spid="7" grpId="0"/>
      <p:bldP spid="8" grpId="0"/>
      <p:bldP spid="9"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39388" y="720000"/>
            <a:ext cx="8104578" cy="2092881"/>
          </a:xfrm>
          <a:prstGeom prst="rect">
            <a:avLst/>
          </a:prstGeom>
          <a:noFill/>
        </p:spPr>
        <p:txBody>
          <a:bodyPr wrap="square" rtlCol="0">
            <a:spAutoFit/>
          </a:bodyPr>
          <a:lstStyle/>
          <a:p>
            <a:pPr marL="535305" lvl="0" indent="-535305" algn="just" eaLnBrk="0" hangingPunct="0"/>
            <a:r>
              <a:rPr lang="en-US" altLang="zh-CN" sz="2600" dirty="0" smtClean="0">
                <a:solidFill>
                  <a:srgbClr val="333333"/>
                </a:solidFill>
                <a:latin typeface="Arial" panose="020B0604020202020204" pitchFamily="34" charset="0"/>
                <a:cs typeface="Arial" panose="020B0604020202020204" pitchFamily="34" charset="0"/>
              </a:rPr>
              <a:t>23. Disregarding the Impressionist principle of truth to nature and opting for a feeling of restlessness and vibrant color resulted in Van Gogh’s work becoming a benchmark for later Expressionist artwork. (Para. 17)</a:t>
            </a:r>
          </a:p>
        </p:txBody>
      </p:sp>
      <p:sp>
        <p:nvSpPr>
          <p:cNvPr id="20" name="TextBox 19"/>
          <p:cNvSpPr txBox="1"/>
          <p:nvPr/>
        </p:nvSpPr>
        <p:spPr>
          <a:xfrm>
            <a:off x="2357422" y="29916"/>
            <a:ext cx="5500726" cy="492443"/>
          </a:xfrm>
          <a:prstGeom prst="rect">
            <a:avLst/>
          </a:prstGeom>
          <a:noFill/>
        </p:spPr>
        <p:txBody>
          <a:bodyPr wrap="square" rtlCol="0">
            <a:spAutoFit/>
          </a:bodyPr>
          <a:lstStyle/>
          <a:p>
            <a:r>
              <a:rPr lang="en-US" altLang="zh-CN" sz="2600" dirty="0" smtClean="0">
                <a:solidFill>
                  <a:schemeClr val="bg1"/>
                </a:solidFill>
                <a:latin typeface="Arial Rounded MT Bold" pitchFamily="34" charset="0"/>
              </a:rPr>
              <a:t>Language Points</a:t>
            </a:r>
          </a:p>
        </p:txBody>
      </p:sp>
      <p:sp>
        <p:nvSpPr>
          <p:cNvPr id="16" name="矩形 15">
            <a:hlinkClick r:id="rId2" action="ppaction://hlinksldjump"/>
          </p:cNvPr>
          <p:cNvSpPr/>
          <p:nvPr/>
        </p:nvSpPr>
        <p:spPr>
          <a:xfrm>
            <a:off x="8572528" y="6215058"/>
            <a:ext cx="571472" cy="642942"/>
          </a:xfrm>
          <a:prstGeom prst="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9"/>
          <p:cNvSpPr txBox="1"/>
          <p:nvPr/>
        </p:nvSpPr>
        <p:spPr>
          <a:xfrm>
            <a:off x="539388" y="2852936"/>
            <a:ext cx="8104578" cy="492443"/>
          </a:xfrm>
          <a:prstGeom prst="rect">
            <a:avLst/>
          </a:prstGeom>
          <a:noFill/>
        </p:spPr>
        <p:txBody>
          <a:bodyPr wrap="square" rtlCol="0">
            <a:spAutoFit/>
          </a:bodyPr>
          <a:lstStyle/>
          <a:p>
            <a:pPr>
              <a:defRPr/>
            </a:pPr>
            <a:r>
              <a:rPr lang="en-US" altLang="zh-CN" sz="2600" b="1" dirty="0" smtClean="0">
                <a:solidFill>
                  <a:srgbClr val="0C9CDB"/>
                </a:solidFill>
                <a:latin typeface="Arial" panose="020B0604020202020204" pitchFamily="34" charset="0"/>
                <a:ea typeface="宋体" panose="02010600030101010101" pitchFamily="2" charset="-122"/>
                <a:cs typeface="Arial" panose="020B0604020202020204" pitchFamily="34" charset="0"/>
              </a:rPr>
              <a:t>[</a:t>
            </a:r>
            <a:r>
              <a:rPr lang="en-US" altLang="zh-CN" sz="2600" b="1" dirty="0" smtClean="0">
                <a:solidFill>
                  <a:srgbClr val="0C9CDB"/>
                </a:solidFill>
                <a:latin typeface="Arial" panose="020B0604020202020204" pitchFamily="34" charset="0"/>
                <a:cs typeface="Arial" panose="020B0604020202020204" pitchFamily="34" charset="0"/>
              </a:rPr>
              <a:t>Paraphrase</a:t>
            </a:r>
            <a:r>
              <a:rPr lang="en-US" altLang="zh-CN" sz="2600" b="1" dirty="0" smtClean="0">
                <a:solidFill>
                  <a:srgbClr val="0C9CDB"/>
                </a:solidFill>
                <a:latin typeface="Arial" panose="020B0604020202020204" pitchFamily="34" charset="0"/>
                <a:ea typeface="宋体" panose="02010600030101010101" pitchFamily="2" charset="-122"/>
                <a:cs typeface="Arial" panose="020B0604020202020204" pitchFamily="34" charset="0"/>
              </a:rPr>
              <a:t>]:</a:t>
            </a:r>
          </a:p>
        </p:txBody>
      </p:sp>
      <p:sp>
        <p:nvSpPr>
          <p:cNvPr id="11" name="TextBox 10"/>
          <p:cNvSpPr txBox="1"/>
          <p:nvPr/>
        </p:nvSpPr>
        <p:spPr>
          <a:xfrm>
            <a:off x="539388" y="3401879"/>
            <a:ext cx="8104578" cy="2893100"/>
          </a:xfrm>
          <a:prstGeom prst="rect">
            <a:avLst/>
          </a:prstGeom>
          <a:noFill/>
        </p:spPr>
        <p:txBody>
          <a:bodyPr wrap="square" rtlCol="0">
            <a:spAutoFit/>
          </a:bodyPr>
          <a:lstStyle/>
          <a:p>
            <a:pPr lvl="0" eaLnBrk="0" hangingPunct="0"/>
            <a:r>
              <a:rPr lang="en-US" altLang="zh-CN" sz="2600" dirty="0" smtClean="0">
                <a:solidFill>
                  <a:srgbClr val="0C9CDB"/>
                </a:solidFill>
                <a:latin typeface="Arial" panose="020B0604020202020204" pitchFamily="34" charset="0"/>
                <a:cs typeface="Arial" panose="020B0604020202020204" pitchFamily="34" charset="0"/>
              </a:rPr>
              <a:t>Van Gogh’s works have three striking features: not following the dominant Impressionist principle of objective expression of nature at the time, conveying the painter’s subjective feeling of restlessness, and using bold colors. These features contributed to making his works the standard for later Expressionist artistic creations.</a:t>
            </a:r>
          </a:p>
        </p:txBody>
      </p:sp>
      <p:sp>
        <p:nvSpPr>
          <p:cNvPr id="7" name="矩形 6"/>
          <p:cNvSpPr/>
          <p:nvPr/>
        </p:nvSpPr>
        <p:spPr>
          <a:xfrm>
            <a:off x="0" y="692696"/>
            <a:ext cx="9143999" cy="5544616"/>
          </a:xfrm>
          <a:prstGeom prst="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advClick="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slide(fromLeft)">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12" presetClass="entr" presetSubtype="1"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slide(fromTop)">
                                      <p:cBhvr>
                                        <p:cTn id="13" dur="500"/>
                                        <p:tgtEl>
                                          <p:spTgt spid="11"/>
                                        </p:tgtEl>
                                      </p:cBhvr>
                                    </p:animEffect>
                                  </p:childTnLst>
                                </p:cTn>
                              </p:par>
                              <p:par>
                                <p:cTn id="14" presetID="1" presetClass="exit"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hidden"/>
                                      </p:to>
                                    </p:set>
                                  </p:childTnLst>
                                </p:cTn>
                              </p:par>
                            </p:childTnLst>
                          </p:cTn>
                        </p:par>
                      </p:childTnLst>
                    </p:cTn>
                  </p:par>
                </p:childTnLst>
              </p:cTn>
              <p:nextCondLst>
                <p:cond evt="onClick" delay="0">
                  <p:tgtEl>
                    <p:spTgt spid="7"/>
                  </p:tgtEl>
                </p:cond>
              </p:nextCondLst>
            </p:seq>
          </p:childTnLst>
        </p:cTn>
      </p:par>
    </p:tnLst>
    <p:bldLst>
      <p:bldP spid="10" grpId="0"/>
      <p:bldP spid="11" grpId="0"/>
      <p:bldP spid="7"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39388" y="720000"/>
            <a:ext cx="8104578" cy="2092881"/>
          </a:xfrm>
          <a:prstGeom prst="rect">
            <a:avLst/>
          </a:prstGeom>
          <a:noFill/>
        </p:spPr>
        <p:txBody>
          <a:bodyPr wrap="square" rtlCol="0">
            <a:spAutoFit/>
          </a:bodyPr>
          <a:lstStyle/>
          <a:p>
            <a:pPr marL="535305" lvl="0" indent="-535305" algn="just" eaLnBrk="0" hangingPunct="0"/>
            <a:r>
              <a:rPr lang="en-US" altLang="zh-CN" sz="2600" dirty="0" smtClean="0">
                <a:solidFill>
                  <a:srgbClr val="333333"/>
                </a:solidFill>
                <a:latin typeface="Arial" panose="020B0604020202020204" pitchFamily="34" charset="0"/>
                <a:cs typeface="Arial" panose="020B0604020202020204" pitchFamily="34" charset="0"/>
              </a:rPr>
              <a:t>23. Disregarding the Impressionist principle of truth to nature and opting for a feeling of restlessness and vibrant color resulted in Van Gogh’s work becoming a benchmark for later Expressionist artwork. (Para. 17)</a:t>
            </a:r>
          </a:p>
        </p:txBody>
      </p:sp>
      <p:sp>
        <p:nvSpPr>
          <p:cNvPr id="20" name="TextBox 19"/>
          <p:cNvSpPr txBox="1"/>
          <p:nvPr/>
        </p:nvSpPr>
        <p:spPr>
          <a:xfrm>
            <a:off x="2357422" y="29916"/>
            <a:ext cx="5500726" cy="492443"/>
          </a:xfrm>
          <a:prstGeom prst="rect">
            <a:avLst/>
          </a:prstGeom>
          <a:noFill/>
        </p:spPr>
        <p:txBody>
          <a:bodyPr wrap="square" rtlCol="0">
            <a:spAutoFit/>
          </a:bodyPr>
          <a:lstStyle/>
          <a:p>
            <a:r>
              <a:rPr lang="en-US" altLang="zh-CN" sz="2600" dirty="0" smtClean="0">
                <a:solidFill>
                  <a:schemeClr val="bg1"/>
                </a:solidFill>
                <a:latin typeface="Arial Rounded MT Bold" pitchFamily="34" charset="0"/>
              </a:rPr>
              <a:t>Language Points</a:t>
            </a:r>
          </a:p>
        </p:txBody>
      </p:sp>
      <p:sp>
        <p:nvSpPr>
          <p:cNvPr id="10" name="TextBox 9"/>
          <p:cNvSpPr txBox="1"/>
          <p:nvPr/>
        </p:nvSpPr>
        <p:spPr>
          <a:xfrm>
            <a:off x="539388" y="2852936"/>
            <a:ext cx="8104578" cy="492443"/>
          </a:xfrm>
          <a:prstGeom prst="rect">
            <a:avLst/>
          </a:prstGeom>
          <a:noFill/>
        </p:spPr>
        <p:txBody>
          <a:bodyPr wrap="square" rtlCol="0">
            <a:spAutoFit/>
          </a:bodyPr>
          <a:lstStyle/>
          <a:p>
            <a:pPr>
              <a:defRPr/>
            </a:pPr>
            <a:r>
              <a:rPr lang="en-US" altLang="zh-CN" sz="2600" b="1" dirty="0" smtClean="0">
                <a:solidFill>
                  <a:srgbClr val="0C9CDB"/>
                </a:solidFill>
                <a:latin typeface="Arial" panose="020B0604020202020204" pitchFamily="34" charset="0"/>
                <a:ea typeface="宋体" panose="02010600030101010101" pitchFamily="2" charset="-122"/>
                <a:cs typeface="Arial" panose="020B0604020202020204" pitchFamily="34" charset="0"/>
              </a:rPr>
              <a:t>[</a:t>
            </a:r>
            <a:r>
              <a:rPr lang="en-US" altLang="zh-CN" sz="2600" b="1" dirty="0" smtClean="0">
                <a:solidFill>
                  <a:srgbClr val="0C9CDB"/>
                </a:solidFill>
                <a:latin typeface="Arial" panose="020B0604020202020204" pitchFamily="34" charset="0"/>
                <a:cs typeface="Arial" panose="020B0604020202020204" pitchFamily="34" charset="0"/>
              </a:rPr>
              <a:t>Analysis</a:t>
            </a:r>
            <a:r>
              <a:rPr lang="en-US" altLang="zh-CN" sz="2600" b="1" dirty="0" smtClean="0">
                <a:solidFill>
                  <a:srgbClr val="0C9CDB"/>
                </a:solidFill>
                <a:latin typeface="Arial" panose="020B0604020202020204" pitchFamily="34" charset="0"/>
                <a:ea typeface="宋体" panose="02010600030101010101" pitchFamily="2" charset="-122"/>
                <a:cs typeface="Arial" panose="020B0604020202020204" pitchFamily="34" charset="0"/>
              </a:rPr>
              <a:t>]:</a:t>
            </a:r>
          </a:p>
        </p:txBody>
      </p:sp>
      <p:sp>
        <p:nvSpPr>
          <p:cNvPr id="11" name="TextBox 10"/>
          <p:cNvSpPr txBox="1"/>
          <p:nvPr/>
        </p:nvSpPr>
        <p:spPr>
          <a:xfrm>
            <a:off x="539388" y="3401879"/>
            <a:ext cx="8104578" cy="2448876"/>
          </a:xfrm>
          <a:prstGeom prst="rect">
            <a:avLst/>
          </a:prstGeom>
          <a:noFill/>
        </p:spPr>
        <p:txBody>
          <a:bodyPr wrap="square" rtlCol="0">
            <a:spAutoFit/>
          </a:bodyPr>
          <a:lstStyle/>
          <a:p>
            <a:pPr lvl="0" eaLnBrk="0" hangingPunct="0">
              <a:lnSpc>
                <a:spcPct val="120000"/>
              </a:lnSpc>
            </a:pPr>
            <a:r>
              <a:rPr lang="en-US" altLang="zh-CN" sz="2600" dirty="0" smtClean="0">
                <a:solidFill>
                  <a:srgbClr val="0C9CDB"/>
                </a:solidFill>
                <a:latin typeface="Arial" panose="020B0604020202020204" pitchFamily="34" charset="0"/>
                <a:cs typeface="Arial" panose="020B0604020202020204" pitchFamily="34" charset="0"/>
              </a:rPr>
              <a:t>The difficulty of this sentence lies in how to identify its main structure. Among a series of verb forms here (disregarding, opting for, resulted in, becoming), “resulted in” is the only predicate verb, while the others are gerunds.</a:t>
            </a:r>
          </a:p>
        </p:txBody>
      </p:sp>
      <p:sp>
        <p:nvSpPr>
          <p:cNvPr id="6" name="矩形 5"/>
          <p:cNvSpPr/>
          <p:nvPr/>
        </p:nvSpPr>
        <p:spPr>
          <a:xfrm>
            <a:off x="0" y="692696"/>
            <a:ext cx="9143999" cy="5544616"/>
          </a:xfrm>
          <a:prstGeom prst="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advClick="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slide(fromLeft)">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12" presetClass="entr" presetSubtype="1"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slide(fromTop)">
                                      <p:cBhvr>
                                        <p:cTn id="13" dur="500"/>
                                        <p:tgtEl>
                                          <p:spTgt spid="11"/>
                                        </p:tgtEl>
                                      </p:cBhvr>
                                    </p:animEffect>
                                  </p:childTnLst>
                                </p:cTn>
                              </p:par>
                              <p:par>
                                <p:cTn id="14" presetID="1" presetClass="exit" presetSubtype="0" fill="hold" grpId="0" nodeType="withEffect">
                                  <p:stCondLst>
                                    <p:cond delay="0"/>
                                  </p:stCondLst>
                                  <p:childTnLst>
                                    <p:set>
                                      <p:cBhvr>
                                        <p:cTn id="15" dur="1" fill="hold">
                                          <p:stCondLst>
                                            <p:cond delay="0"/>
                                          </p:stCondLst>
                                        </p:cTn>
                                        <p:tgtEl>
                                          <p:spTgt spid="6"/>
                                        </p:tgtEl>
                                        <p:attrNameLst>
                                          <p:attrName>style.visibility</p:attrName>
                                        </p:attrNameLst>
                                      </p:cBhvr>
                                      <p:to>
                                        <p:strVal val="hidden"/>
                                      </p:to>
                                    </p:set>
                                  </p:childTnLst>
                                </p:cTn>
                              </p:par>
                            </p:childTnLst>
                          </p:cTn>
                        </p:par>
                      </p:childTnLst>
                    </p:cTn>
                  </p:par>
                </p:childTnLst>
              </p:cTn>
              <p:nextCondLst>
                <p:cond evt="onClick" delay="0">
                  <p:tgtEl>
                    <p:spTgt spid="6"/>
                  </p:tgtEl>
                </p:cond>
              </p:nextCondLst>
            </p:seq>
          </p:childTnLst>
        </p:cTn>
      </p:par>
    </p:tnLst>
    <p:bldLst>
      <p:bldP spid="10" grpId="0"/>
      <p:bldP spid="11" grpId="0"/>
      <p:bldP spid="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7" descr="C:\Users\CC\Desktop\播放.png"/>
          <p:cNvPicPr>
            <a:picLocks noChangeAspect="1" noChangeArrowheads="1"/>
          </p:cNvPicPr>
          <p:nvPr/>
        </p:nvPicPr>
        <p:blipFill>
          <a:blip r:embed="rId4" cstate="print"/>
          <a:srcRect/>
          <a:stretch>
            <a:fillRect/>
          </a:stretch>
        </p:blipFill>
        <p:spPr bwMode="auto">
          <a:xfrm>
            <a:off x="8636063" y="1643050"/>
            <a:ext cx="507937" cy="482540"/>
          </a:xfrm>
          <a:prstGeom prst="rect">
            <a:avLst/>
          </a:prstGeom>
          <a:noFill/>
        </p:spPr>
      </p:pic>
      <p:pic>
        <p:nvPicPr>
          <p:cNvPr id="14" name="Picture 8" descr="C:\Users\CC\Desktop\暂停.png"/>
          <p:cNvPicPr>
            <a:picLocks noChangeAspect="1" noChangeArrowheads="1"/>
          </p:cNvPicPr>
          <p:nvPr/>
        </p:nvPicPr>
        <p:blipFill>
          <a:blip r:embed="rId5" cstate="print"/>
          <a:srcRect/>
          <a:stretch>
            <a:fillRect/>
          </a:stretch>
        </p:blipFill>
        <p:spPr bwMode="auto">
          <a:xfrm>
            <a:off x="8636063" y="2162696"/>
            <a:ext cx="507937" cy="482540"/>
          </a:xfrm>
          <a:prstGeom prst="rect">
            <a:avLst/>
          </a:prstGeom>
          <a:noFill/>
        </p:spPr>
      </p:pic>
      <p:pic>
        <p:nvPicPr>
          <p:cNvPr id="15" name="Picture 9" descr="C:\Users\CC\Desktop\停止.png"/>
          <p:cNvPicPr>
            <a:picLocks noChangeAspect="1" noChangeArrowheads="1"/>
          </p:cNvPicPr>
          <p:nvPr/>
        </p:nvPicPr>
        <p:blipFill>
          <a:blip r:embed="rId6" cstate="print"/>
          <a:srcRect/>
          <a:stretch>
            <a:fillRect/>
          </a:stretch>
        </p:blipFill>
        <p:spPr bwMode="auto">
          <a:xfrm>
            <a:off x="8636063" y="2682342"/>
            <a:ext cx="507937" cy="482540"/>
          </a:xfrm>
          <a:prstGeom prst="rect">
            <a:avLst/>
          </a:prstGeom>
          <a:noFill/>
        </p:spPr>
      </p:pic>
      <p:pic>
        <p:nvPicPr>
          <p:cNvPr id="16" name="Picture 10" descr="C:\Users\CC\Desktop\链接.png">
            <a:hlinkClick r:id="rId7" action="ppaction://hlinkfile"/>
          </p:cNvPr>
          <p:cNvPicPr>
            <a:picLocks noChangeAspect="1" noChangeArrowheads="1"/>
          </p:cNvPicPr>
          <p:nvPr/>
        </p:nvPicPr>
        <p:blipFill>
          <a:blip r:embed="rId8" cstate="print"/>
          <a:srcRect/>
          <a:stretch>
            <a:fillRect/>
          </a:stretch>
        </p:blipFill>
        <p:spPr bwMode="auto">
          <a:xfrm>
            <a:off x="8636063" y="3201988"/>
            <a:ext cx="507937" cy="482540"/>
          </a:xfrm>
          <a:prstGeom prst="rect">
            <a:avLst/>
          </a:prstGeom>
          <a:noFill/>
        </p:spPr>
      </p:pic>
      <p:sp>
        <p:nvSpPr>
          <p:cNvPr id="12" name="TextBox 11"/>
          <p:cNvSpPr txBox="1"/>
          <p:nvPr/>
        </p:nvSpPr>
        <p:spPr>
          <a:xfrm>
            <a:off x="539388" y="720000"/>
            <a:ext cx="8104578" cy="2677656"/>
          </a:xfrm>
          <a:prstGeom prst="rect">
            <a:avLst/>
          </a:prstGeom>
          <a:noFill/>
        </p:spPr>
        <p:txBody>
          <a:bodyPr wrap="square" rtlCol="0">
            <a:spAutoFit/>
          </a:bodyPr>
          <a:lstStyle/>
          <a:p>
            <a:pPr lvl="0" algn="just" eaLnBrk="0" fontAlgn="base" hangingPunct="0">
              <a:lnSpc>
                <a:spcPct val="120000"/>
              </a:lnSpc>
              <a:spcBef>
                <a:spcPct val="0"/>
              </a:spcBef>
              <a:spcAft>
                <a:spcPct val="0"/>
              </a:spcAft>
              <a:defRPr/>
            </a:pPr>
            <a:r>
              <a:rPr lang="en-US" altLang="zh-CN" sz="2800" dirty="0" smtClean="0">
                <a:solidFill>
                  <a:srgbClr val="333333"/>
                </a:solidFill>
                <a:latin typeface="Arial" panose="020B0604020202020204" pitchFamily="34" charset="0"/>
                <a:ea typeface="宋体" panose="02010600030101010101" pitchFamily="2" charset="-122"/>
                <a:cs typeface="Arial" panose="020B0604020202020204" pitchFamily="34" charset="0"/>
              </a:rPr>
              <a:t>3  In </a:t>
            </a:r>
            <a:r>
              <a:rPr lang="en-US" altLang="zh-CN" sz="2800" i="1" dirty="0" smtClean="0">
                <a:solidFill>
                  <a:srgbClr val="333333"/>
                </a:solidFill>
                <a:latin typeface="Arial" panose="020B0604020202020204" pitchFamily="34" charset="0"/>
                <a:ea typeface="宋体" panose="02010600030101010101" pitchFamily="2" charset="-122"/>
                <a:cs typeface="Arial" panose="020B0604020202020204" pitchFamily="34" charset="0"/>
              </a:rPr>
              <a:t>The Starry Night</a:t>
            </a:r>
            <a:r>
              <a:rPr lang="en-US" altLang="zh-CN" sz="2800" dirty="0" smtClean="0">
                <a:solidFill>
                  <a:srgbClr val="333333"/>
                </a:solidFill>
                <a:latin typeface="Arial" panose="020B0604020202020204" pitchFamily="34" charset="0"/>
                <a:ea typeface="宋体" panose="02010600030101010101" pitchFamily="2" charset="-122"/>
                <a:cs typeface="Arial" panose="020B0604020202020204" pitchFamily="34" charset="0"/>
              </a:rPr>
              <a:t> Van Gogh’s night sky </a:t>
            </a:r>
            <a:r>
              <a:rPr lang="en-US" altLang="zh-CN" sz="2800" u="sng" dirty="0" smtClean="0">
                <a:solidFill>
                  <a:srgbClr val="F79646"/>
                </a:solidFill>
                <a:latin typeface="Arial" panose="020B0604020202020204" pitchFamily="34" charset="0"/>
                <a:ea typeface="宋体" panose="02010600030101010101" pitchFamily="2" charset="-122"/>
                <a:cs typeface="Arial" panose="020B0604020202020204" pitchFamily="34" charset="0"/>
              </a:rPr>
              <a:t>is</a:t>
            </a:r>
            <a:r>
              <a:rPr lang="en-US" altLang="zh-CN" sz="2800" u="sng" dirty="0" smtClean="0">
                <a:solidFill>
                  <a:srgbClr val="333333"/>
                </a:solidFill>
                <a:latin typeface="Arial" panose="020B0604020202020204" pitchFamily="34" charset="0"/>
                <a:ea typeface="宋体" panose="02010600030101010101" pitchFamily="2" charset="-122"/>
                <a:cs typeface="Arial" panose="020B0604020202020204" pitchFamily="34" charset="0"/>
              </a:rPr>
              <a:t> </a:t>
            </a:r>
            <a:r>
              <a:rPr lang="en-US" altLang="zh-CN" sz="2800" u="sng" dirty="0" smtClean="0">
                <a:solidFill>
                  <a:srgbClr val="F79646"/>
                </a:solidFill>
                <a:latin typeface="Arial" panose="020B0604020202020204" pitchFamily="34" charset="0"/>
                <a:ea typeface="宋体" panose="02010600030101010101" pitchFamily="2" charset="-122"/>
                <a:cs typeface="Arial" panose="020B0604020202020204" pitchFamily="34" charset="0"/>
              </a:rPr>
              <a:t>brimming with</a:t>
            </a:r>
            <a:r>
              <a:rPr lang="en-US" altLang="zh-CN" sz="2800" dirty="0" smtClean="0">
                <a:solidFill>
                  <a:srgbClr val="333333"/>
                </a:solidFill>
                <a:latin typeface="Arial" panose="020B0604020202020204" pitchFamily="34" charset="0"/>
                <a:ea typeface="宋体" panose="02010600030101010101" pitchFamily="2" charset="-122"/>
                <a:cs typeface="Arial" panose="020B0604020202020204" pitchFamily="34" charset="0"/>
              </a:rPr>
              <a:t> energy and it </a:t>
            </a:r>
            <a:r>
              <a:rPr lang="en-US" altLang="zh-CN" sz="2800" u="sng" dirty="0" smtClean="0">
                <a:solidFill>
                  <a:srgbClr val="F79646"/>
                </a:solidFill>
                <a:latin typeface="Arial" panose="020B0604020202020204" pitchFamily="34" charset="0"/>
                <a:ea typeface="宋体" panose="02010600030101010101" pitchFamily="2" charset="-122"/>
                <a:cs typeface="Arial" panose="020B0604020202020204" pitchFamily="34" charset="0"/>
              </a:rPr>
              <a:t>contrasts with</a:t>
            </a:r>
            <a:r>
              <a:rPr lang="en-US" altLang="zh-CN" sz="2800" dirty="0" smtClean="0">
                <a:solidFill>
                  <a:srgbClr val="333333"/>
                </a:solidFill>
                <a:latin typeface="Arial" panose="020B0604020202020204" pitchFamily="34" charset="0"/>
                <a:ea typeface="宋体" panose="02010600030101010101" pitchFamily="2" charset="-122"/>
                <a:cs typeface="Arial" panose="020B0604020202020204" pitchFamily="34" charset="0"/>
              </a:rPr>
              <a:t> the silent village below. The town he </a:t>
            </a:r>
            <a:r>
              <a:rPr lang="en-US" altLang="zh-CN" sz="2800" u="sng" dirty="0" smtClean="0">
                <a:solidFill>
                  <a:srgbClr val="F79646"/>
                </a:solidFill>
                <a:latin typeface="Arial" panose="020B0604020202020204" pitchFamily="34" charset="0"/>
                <a:ea typeface="宋体" panose="02010600030101010101" pitchFamily="2" charset="-122"/>
                <a:cs typeface="Arial" panose="020B0604020202020204" pitchFamily="34" charset="0"/>
              </a:rPr>
              <a:t>depicts</a:t>
            </a:r>
            <a:r>
              <a:rPr lang="en-US" altLang="zh-CN" sz="2800" dirty="0" smtClean="0">
                <a:solidFill>
                  <a:srgbClr val="333333"/>
                </a:solidFill>
                <a:latin typeface="Arial" panose="020B0604020202020204" pitchFamily="34" charset="0"/>
                <a:ea typeface="宋体" panose="02010600030101010101" pitchFamily="2" charset="-122"/>
                <a:cs typeface="Arial" panose="020B0604020202020204" pitchFamily="34" charset="0"/>
              </a:rPr>
              <a:t> is somewhat invented and the church spire </a:t>
            </a:r>
            <a:r>
              <a:rPr lang="en-US" altLang="zh-CN" sz="2800" u="sng" dirty="0" smtClean="0">
                <a:solidFill>
                  <a:srgbClr val="F79646"/>
                </a:solidFill>
                <a:latin typeface="Arial" panose="020B0604020202020204" pitchFamily="34" charset="0"/>
                <a:ea typeface="宋体" panose="02010600030101010101" pitchFamily="2" charset="-122"/>
                <a:cs typeface="Arial" panose="020B0604020202020204" pitchFamily="34" charset="0"/>
              </a:rPr>
              <a:t>brings to mind</a:t>
            </a:r>
            <a:r>
              <a:rPr lang="en-US" altLang="zh-CN" sz="2800" dirty="0" smtClean="0">
                <a:solidFill>
                  <a:srgbClr val="333333"/>
                </a:solidFill>
                <a:latin typeface="Arial" panose="020B0604020202020204" pitchFamily="34" charset="0"/>
                <a:ea typeface="宋体" panose="02010600030101010101" pitchFamily="2" charset="-122"/>
                <a:cs typeface="Arial" panose="020B0604020202020204" pitchFamily="34" charset="0"/>
              </a:rPr>
              <a:t> his homeland, the Netherlands.</a:t>
            </a:r>
          </a:p>
        </p:txBody>
      </p:sp>
      <p:sp>
        <p:nvSpPr>
          <p:cNvPr id="9" name="矩形 8">
            <a:hlinkClick r:id="rId9" action="ppaction://hlinksldjump"/>
          </p:cNvPr>
          <p:cNvSpPr/>
          <p:nvPr/>
        </p:nvSpPr>
        <p:spPr>
          <a:xfrm>
            <a:off x="8244408" y="836712"/>
            <a:ext cx="360040" cy="432048"/>
          </a:xfrm>
          <a:prstGeom prst="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hlinkClick r:id="rId9" action="ppaction://hlinksldjump"/>
          </p:cNvPr>
          <p:cNvSpPr/>
          <p:nvPr/>
        </p:nvSpPr>
        <p:spPr>
          <a:xfrm>
            <a:off x="611560" y="1340768"/>
            <a:ext cx="2376264" cy="432048"/>
          </a:xfrm>
          <a:prstGeom prst="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hlinkClick r:id="rId10" action="ppaction://hlinksldjump"/>
          </p:cNvPr>
          <p:cNvSpPr/>
          <p:nvPr/>
        </p:nvSpPr>
        <p:spPr>
          <a:xfrm>
            <a:off x="5508104" y="1340768"/>
            <a:ext cx="2376264" cy="432048"/>
          </a:xfrm>
          <a:prstGeom prst="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a:hlinkClick r:id="rId11" action="ppaction://hlinksldjump"/>
          </p:cNvPr>
          <p:cNvSpPr/>
          <p:nvPr/>
        </p:nvSpPr>
        <p:spPr>
          <a:xfrm>
            <a:off x="6804248" y="1844824"/>
            <a:ext cx="1224136" cy="432048"/>
          </a:xfrm>
          <a:prstGeom prst="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a:hlinkClick r:id="rId12" action="ppaction://hlinksldjump"/>
          </p:cNvPr>
          <p:cNvSpPr/>
          <p:nvPr/>
        </p:nvSpPr>
        <p:spPr>
          <a:xfrm>
            <a:off x="7092280" y="2348880"/>
            <a:ext cx="1440160" cy="432048"/>
          </a:xfrm>
          <a:prstGeom prst="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a:hlinkClick r:id="rId12" action="ppaction://hlinksldjump"/>
          </p:cNvPr>
          <p:cNvSpPr/>
          <p:nvPr/>
        </p:nvSpPr>
        <p:spPr>
          <a:xfrm>
            <a:off x="539552" y="2924944"/>
            <a:ext cx="864096" cy="432048"/>
          </a:xfrm>
          <a:prstGeom prst="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1" name="Text03.mp3">
            <a:hlinkClick r:id="" action="ppaction://media"/>
          </p:cNvPr>
          <p:cNvPicPr>
            <a:picLocks noRot="1" noChangeAspect="1"/>
          </p:cNvPicPr>
          <p:nvPr>
            <a:audioFile r:link="rId2"/>
            <p:extLst>
              <p:ext uri="{DAA4B4D4-6D71-4841-9C94-3DE7FCFB9230}">
                <p14:media xmlns:p14="http://schemas.microsoft.com/office/powerpoint/2010/main" r:link="rId1"/>
              </p:ext>
            </p:extLst>
          </p:nvPr>
        </p:nvPicPr>
        <p:blipFill>
          <a:blip r:embed="rId13" cstate="print"/>
          <a:stretch>
            <a:fillRect/>
          </a:stretch>
        </p:blipFill>
        <p:spPr>
          <a:xfrm>
            <a:off x="9684568" y="2204864"/>
            <a:ext cx="304800" cy="304800"/>
          </a:xfrm>
          <a:prstGeom prst="rect">
            <a:avLst/>
          </a:prstGeom>
        </p:spPr>
      </p:pic>
      <p:sp>
        <p:nvSpPr>
          <p:cNvPr id="2" name="TextBox 1"/>
          <p:cNvSpPr txBox="1"/>
          <p:nvPr/>
        </p:nvSpPr>
        <p:spPr>
          <a:xfrm>
            <a:off x="2357422" y="29916"/>
            <a:ext cx="5500726" cy="457200"/>
          </a:xfrm>
          <a:prstGeom prst="rect">
            <a:avLst/>
          </a:prstGeom>
          <a:noFill/>
        </p:spPr>
        <p:txBody>
          <a:bodyPr wrap="square" rtlCol="0">
            <a:spAutoFit/>
          </a:bodyPr>
          <a:lstStyle/>
          <a:p>
            <a:pPr>
              <a:spcBef>
                <a:spcPct val="0"/>
              </a:spcBef>
            </a:pPr>
            <a:r>
              <a:rPr lang="en-US" altLang="zh-CN" sz="2400" dirty="0" smtClean="0">
                <a:solidFill>
                  <a:schemeClr val="bg1"/>
                </a:solidFill>
                <a:latin typeface="Arial Rounded MT Bold" pitchFamily="34" charset="0"/>
                <a:cs typeface="Arial" panose="020B0604020202020204" pitchFamily="34" charset="0"/>
              </a:rPr>
              <a:t>The Starry Night</a:t>
            </a:r>
            <a:endParaRPr lang="zh-CN" altLang="en-US" sz="2400" dirty="0" smtClean="0">
              <a:solidFill>
                <a:schemeClr val="bg1"/>
              </a:solidFill>
              <a:latin typeface="Arial Rounded MT Bold" pitchFamily="34" charset="0"/>
              <a:cs typeface="Arial" panose="020B0604020202020204" pitchFamily="34" charset="0"/>
            </a:endParaRPr>
          </a:p>
        </p:txBody>
      </p:sp>
    </p:spTree>
  </p:cSld>
  <p:clrMapOvr>
    <a:masterClrMapping/>
  </p:clrMapOvr>
  <p:transition advClick="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slide(fromRight)">
                                      <p:cBhvr>
                                        <p:cTn id="7" dur="500"/>
                                        <p:tgtEl>
                                          <p:spTgt spid="13"/>
                                        </p:tgtEl>
                                      </p:cBhvr>
                                    </p:animEffect>
                                  </p:childTnLst>
                                </p:cTn>
                              </p:par>
                            </p:childTnLst>
                          </p:cTn>
                        </p:par>
                        <p:par>
                          <p:cTn id="8" fill="hold">
                            <p:stCondLst>
                              <p:cond delay="500"/>
                            </p:stCondLst>
                            <p:childTnLst>
                              <p:par>
                                <p:cTn id="9" presetID="12" presetClass="entr" presetSubtype="2" fill="hold"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slide(fromRight)">
                                      <p:cBhvr>
                                        <p:cTn id="11" dur="500"/>
                                        <p:tgtEl>
                                          <p:spTgt spid="14"/>
                                        </p:tgtEl>
                                      </p:cBhvr>
                                    </p:animEffect>
                                  </p:childTnLst>
                                </p:cTn>
                              </p:par>
                            </p:childTnLst>
                          </p:cTn>
                        </p:par>
                        <p:par>
                          <p:cTn id="12" fill="hold">
                            <p:stCondLst>
                              <p:cond delay="1000"/>
                            </p:stCondLst>
                            <p:childTnLst>
                              <p:par>
                                <p:cTn id="13" presetID="12" presetClass="entr" presetSubtype="2" fill="hold" nodeType="after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slide(fromRight)">
                                      <p:cBhvr>
                                        <p:cTn id="15" dur="500"/>
                                        <p:tgtEl>
                                          <p:spTgt spid="15"/>
                                        </p:tgtEl>
                                      </p:cBhvr>
                                    </p:animEffect>
                                  </p:childTnLst>
                                </p:cTn>
                              </p:par>
                            </p:childTnLst>
                          </p:cTn>
                        </p:par>
                        <p:par>
                          <p:cTn id="16" fill="hold">
                            <p:stCondLst>
                              <p:cond delay="1500"/>
                            </p:stCondLst>
                            <p:childTnLst>
                              <p:par>
                                <p:cTn id="17" presetID="12" presetClass="entr" presetSubtype="2" fill="hold" nodeType="after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slide(fromRight)">
                                      <p:cBhvr>
                                        <p:cTn id="19"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p:cTn id="20" fill="hold" display="0">
                  <p:stCondLst>
                    <p:cond delay="indefinite"/>
                  </p:stCondLst>
                  <p:endCondLst>
                    <p:cond evt="onNext" delay="0">
                      <p:tgtEl>
                        <p:sldTgt/>
                      </p:tgtEl>
                    </p:cond>
                    <p:cond evt="onPrev" delay="0">
                      <p:tgtEl>
                        <p:sldTgt/>
                      </p:tgtEl>
                    </p:cond>
                    <p:cond evt="onStopAudio" delay="0">
                      <p:tgtEl>
                        <p:sldTgt/>
                      </p:tgtEl>
                    </p:cond>
                  </p:endCondLst>
                </p:cTn>
                <p:tgtEl>
                  <p:spTgt spid="21"/>
                </p:tgtEl>
              </p:cMediaNode>
            </p:audio>
            <p:seq concurrent="1" nextAc="seek">
              <p:cTn id="21" restart="whenNotActive" fill="hold" evtFilter="cancelBubble" nodeType="interactiveSeq">
                <p:stCondLst>
                  <p:cond evt="onClick" delay="0">
                    <p:tgtEl>
                      <p:spTgt spid="13"/>
                    </p:tgtEl>
                  </p:cond>
                </p:stCondLst>
                <p:endSync evt="end" delay="0">
                  <p:rtn val="all"/>
                </p:endSync>
                <p:childTnLst>
                  <p:par>
                    <p:cTn id="22" fill="hold">
                      <p:stCondLst>
                        <p:cond delay="0"/>
                      </p:stCondLst>
                      <p:childTnLst>
                        <p:par>
                          <p:cTn id="23" fill="hold">
                            <p:stCondLst>
                              <p:cond delay="0"/>
                            </p:stCondLst>
                            <p:childTnLst>
                              <p:par>
                                <p:cTn id="24" presetID="1" presetClass="mediacall" presetSubtype="0" fill="hold" nodeType="clickEffect">
                                  <p:stCondLst>
                                    <p:cond delay="0"/>
                                  </p:stCondLst>
                                  <p:childTnLst>
                                    <p:cmd type="call" cmd="play">
                                      <p:cBhvr>
                                        <p:cTn id="25" dur="1" fill="hold"/>
                                        <p:tgtEl>
                                          <p:spTgt spid="21"/>
                                        </p:tgtEl>
                                      </p:cBhvr>
                                    </p:cmd>
                                  </p:childTnLst>
                                </p:cTn>
                              </p:par>
                            </p:childTnLst>
                          </p:cTn>
                        </p:par>
                      </p:childTnLst>
                    </p:cTn>
                  </p:par>
                </p:childTnLst>
              </p:cTn>
              <p:nextCondLst>
                <p:cond evt="onClick" delay="0">
                  <p:tgtEl>
                    <p:spTgt spid="13"/>
                  </p:tgtEl>
                </p:cond>
              </p:nextCondLst>
            </p:seq>
            <p:seq concurrent="1" nextAc="seek">
              <p:cTn id="26" restart="whenNotActive" fill="hold" evtFilter="cancelBubble" nodeType="interactiveSeq">
                <p:stCondLst>
                  <p:cond evt="onClick" delay="0">
                    <p:tgtEl>
                      <p:spTgt spid="15"/>
                    </p:tgtEl>
                  </p:cond>
                </p:stCondLst>
                <p:endSync evt="end" delay="0">
                  <p:rtn val="all"/>
                </p:endSync>
                <p:childTnLst>
                  <p:par>
                    <p:cTn id="27" fill="hold">
                      <p:stCondLst>
                        <p:cond delay="0"/>
                      </p:stCondLst>
                      <p:childTnLst>
                        <p:par>
                          <p:cTn id="28" fill="hold">
                            <p:stCondLst>
                              <p:cond delay="0"/>
                            </p:stCondLst>
                            <p:childTnLst>
                              <p:par>
                                <p:cTn id="29" presetID="3" presetClass="mediacall" presetSubtype="0" fill="hold" nodeType="clickEffect">
                                  <p:stCondLst>
                                    <p:cond delay="0"/>
                                  </p:stCondLst>
                                  <p:childTnLst>
                                    <p:cmd type="call" cmd="stop">
                                      <p:cBhvr>
                                        <p:cTn id="30" dur="1" fill="hold"/>
                                        <p:tgtEl>
                                          <p:spTgt spid="21"/>
                                        </p:tgtEl>
                                      </p:cBhvr>
                                    </p:cmd>
                                  </p:childTnLst>
                                </p:cTn>
                              </p:par>
                            </p:childTnLst>
                          </p:cTn>
                        </p:par>
                      </p:childTnLst>
                    </p:cTn>
                  </p:par>
                </p:childTnLst>
              </p:cTn>
              <p:nextCondLst>
                <p:cond evt="onClick" delay="0">
                  <p:tgtEl>
                    <p:spTgt spid="15"/>
                  </p:tgtEl>
                </p:cond>
              </p:nextCondLst>
            </p:seq>
            <p:seq concurrent="1" nextAc="seek">
              <p:cTn id="31" restart="whenNotActive" fill="hold" evtFilter="cancelBubble" nodeType="interactiveSeq">
                <p:stCondLst>
                  <p:cond evt="onClick" delay="0">
                    <p:tgtEl>
                      <p:spTgt spid="14"/>
                    </p:tgtEl>
                  </p:cond>
                </p:stCondLst>
                <p:endSync evt="end" delay="0">
                  <p:rtn val="all"/>
                </p:endSync>
                <p:childTnLst>
                  <p:par>
                    <p:cTn id="32" fill="hold">
                      <p:stCondLst>
                        <p:cond delay="0"/>
                      </p:stCondLst>
                      <p:childTnLst>
                        <p:par>
                          <p:cTn id="33" fill="hold">
                            <p:stCondLst>
                              <p:cond delay="0"/>
                            </p:stCondLst>
                            <p:childTnLst>
                              <p:par>
                                <p:cTn id="34" presetID="2" presetClass="mediacall" presetSubtype="0" fill="hold" nodeType="clickEffect">
                                  <p:stCondLst>
                                    <p:cond delay="0"/>
                                  </p:stCondLst>
                                  <p:childTnLst>
                                    <p:cmd type="call" cmd="togglePause">
                                      <p:cBhvr>
                                        <p:cTn id="35" dur="1" fill="hold"/>
                                        <p:tgtEl>
                                          <p:spTgt spid="21"/>
                                        </p:tgtEl>
                                      </p:cBhvr>
                                    </p:cmd>
                                  </p:childTnLst>
                                </p:cTn>
                              </p:par>
                            </p:childTnLst>
                          </p:cTn>
                        </p:par>
                      </p:childTnLst>
                    </p:cTn>
                  </p:par>
                </p:childTnLst>
              </p:cTn>
              <p:nextCondLst>
                <p:cond evt="onClick" delay="0">
                  <p:tgtEl>
                    <p:spTgt spid="14"/>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39388" y="720000"/>
            <a:ext cx="8104578" cy="2092881"/>
          </a:xfrm>
          <a:prstGeom prst="rect">
            <a:avLst/>
          </a:prstGeom>
          <a:noFill/>
        </p:spPr>
        <p:txBody>
          <a:bodyPr wrap="square" rtlCol="0">
            <a:spAutoFit/>
          </a:bodyPr>
          <a:lstStyle/>
          <a:p>
            <a:pPr marL="535305" lvl="0" indent="-535305" algn="just" eaLnBrk="0" hangingPunct="0"/>
            <a:r>
              <a:rPr lang="en-US" altLang="zh-CN" sz="2600" dirty="0" smtClean="0">
                <a:solidFill>
                  <a:srgbClr val="333333"/>
                </a:solidFill>
                <a:latin typeface="Arial" panose="020B0604020202020204" pitchFamily="34" charset="0"/>
                <a:cs typeface="Arial" panose="020B0604020202020204" pitchFamily="34" charset="0"/>
              </a:rPr>
              <a:t>23. Disregarding the Impressionist principle of truth to nature and opting for a feeling of restlessness and vibrant color resulted in Van Gogh’s work becoming a benchmark for later Expressionist artwork. (Para. 17)</a:t>
            </a:r>
          </a:p>
        </p:txBody>
      </p:sp>
      <p:sp>
        <p:nvSpPr>
          <p:cNvPr id="20" name="TextBox 19"/>
          <p:cNvSpPr txBox="1"/>
          <p:nvPr/>
        </p:nvSpPr>
        <p:spPr>
          <a:xfrm>
            <a:off x="2357422" y="29916"/>
            <a:ext cx="5500726" cy="492443"/>
          </a:xfrm>
          <a:prstGeom prst="rect">
            <a:avLst/>
          </a:prstGeom>
          <a:noFill/>
        </p:spPr>
        <p:txBody>
          <a:bodyPr wrap="square" rtlCol="0">
            <a:spAutoFit/>
          </a:bodyPr>
          <a:lstStyle/>
          <a:p>
            <a:r>
              <a:rPr lang="en-US" altLang="zh-CN" sz="2600" dirty="0" smtClean="0">
                <a:solidFill>
                  <a:schemeClr val="bg1"/>
                </a:solidFill>
                <a:latin typeface="Arial Rounded MT Bold" pitchFamily="34" charset="0"/>
              </a:rPr>
              <a:t>Language Points</a:t>
            </a:r>
          </a:p>
        </p:txBody>
      </p:sp>
      <p:sp>
        <p:nvSpPr>
          <p:cNvPr id="16" name="矩形 15">
            <a:hlinkClick r:id="rId2" action="ppaction://hlinksldjump"/>
          </p:cNvPr>
          <p:cNvSpPr/>
          <p:nvPr/>
        </p:nvSpPr>
        <p:spPr>
          <a:xfrm>
            <a:off x="8572528" y="6215058"/>
            <a:ext cx="571472" cy="642942"/>
          </a:xfrm>
          <a:prstGeom prst="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9"/>
          <p:cNvSpPr txBox="1"/>
          <p:nvPr/>
        </p:nvSpPr>
        <p:spPr>
          <a:xfrm>
            <a:off x="539388" y="2852936"/>
            <a:ext cx="8104578" cy="523220"/>
          </a:xfrm>
          <a:prstGeom prst="rect">
            <a:avLst/>
          </a:prstGeom>
          <a:noFill/>
        </p:spPr>
        <p:txBody>
          <a:bodyPr wrap="square" rtlCol="0">
            <a:spAutoFit/>
          </a:bodyPr>
          <a:lstStyle/>
          <a:p>
            <a:pPr>
              <a:defRPr/>
            </a:pPr>
            <a:r>
              <a:rPr lang="en-US" altLang="zh-CN" sz="2600" b="1" dirty="0" smtClean="0">
                <a:solidFill>
                  <a:srgbClr val="0C9CDB"/>
                </a:solidFill>
                <a:latin typeface="Arial" panose="020B0604020202020204" pitchFamily="34" charset="0"/>
                <a:ea typeface="宋体" panose="02010600030101010101" pitchFamily="2" charset="-122"/>
                <a:cs typeface="Arial" panose="020B0604020202020204" pitchFamily="34" charset="0"/>
              </a:rPr>
              <a:t>[</a:t>
            </a:r>
            <a:r>
              <a:rPr lang="en-US" altLang="zh-CN" sz="2800" b="1" dirty="0" smtClean="0">
                <a:solidFill>
                  <a:srgbClr val="0C9CDB"/>
                </a:solidFill>
                <a:latin typeface="Arial" panose="020B0604020202020204" pitchFamily="34" charset="0"/>
                <a:cs typeface="Arial" panose="020B0604020202020204" pitchFamily="34" charset="0"/>
              </a:rPr>
              <a:t>Translation</a:t>
            </a:r>
            <a:r>
              <a:rPr lang="en-US" altLang="zh-CN" sz="2600" b="1" dirty="0" smtClean="0">
                <a:solidFill>
                  <a:srgbClr val="0C9CDB"/>
                </a:solidFill>
                <a:latin typeface="Arial" panose="020B0604020202020204" pitchFamily="34" charset="0"/>
                <a:ea typeface="宋体" panose="02010600030101010101" pitchFamily="2" charset="-122"/>
                <a:cs typeface="Arial" panose="020B0604020202020204" pitchFamily="34" charset="0"/>
              </a:rPr>
              <a:t>]:</a:t>
            </a:r>
          </a:p>
        </p:txBody>
      </p:sp>
      <p:sp>
        <p:nvSpPr>
          <p:cNvPr id="11" name="TextBox 10"/>
          <p:cNvSpPr txBox="1"/>
          <p:nvPr/>
        </p:nvSpPr>
        <p:spPr>
          <a:xfrm>
            <a:off x="539388" y="3401879"/>
            <a:ext cx="8104578" cy="1384995"/>
          </a:xfrm>
          <a:prstGeom prst="rect">
            <a:avLst/>
          </a:prstGeom>
          <a:noFill/>
        </p:spPr>
        <p:txBody>
          <a:bodyPr wrap="square" rtlCol="0">
            <a:spAutoFit/>
          </a:bodyPr>
          <a:lstStyle/>
          <a:p>
            <a:pPr lvl="0" eaLnBrk="0" hangingPunct="0"/>
            <a:r>
              <a:rPr lang="en-US" altLang="zh-CN" sz="2800" dirty="0" smtClean="0">
                <a:latin typeface="Times New Roman" panose="02020603050405020304" pitchFamily="18" charset="0"/>
                <a:cs typeface="宋体" panose="02010600030101010101" pitchFamily="2" charset="-122"/>
              </a:rPr>
              <a:t>他弃用印象派忠于自然的写实原则，选用了</a:t>
            </a:r>
            <a:r>
              <a:rPr lang="en-US" altLang="zh-CN" sz="2800" dirty="0" smtClean="0">
                <a:latin typeface="+mn-ea"/>
                <a:cs typeface="宋体" panose="02010600030101010101" pitchFamily="2" charset="-122"/>
              </a:rPr>
              <a:t>“</a:t>
            </a:r>
            <a:r>
              <a:rPr lang="en-US" altLang="zh-CN" sz="2800" dirty="0" smtClean="0">
                <a:latin typeface="Times New Roman" panose="02020603050405020304" pitchFamily="18" charset="0"/>
                <a:cs typeface="宋体" panose="02010600030101010101" pitchFamily="2" charset="-122"/>
              </a:rPr>
              <a:t>骚动不安</a:t>
            </a:r>
            <a:r>
              <a:rPr lang="en-US" altLang="zh-CN" sz="2800" dirty="0" smtClean="0">
                <a:latin typeface="+mn-ea"/>
                <a:cs typeface="宋体" panose="02010600030101010101" pitchFamily="2" charset="-122"/>
              </a:rPr>
              <a:t>”</a:t>
            </a:r>
            <a:r>
              <a:rPr lang="en-US" altLang="zh-CN" sz="2800" dirty="0" smtClean="0">
                <a:latin typeface="Times New Roman" panose="02020603050405020304" pitchFamily="18" charset="0"/>
                <a:cs typeface="宋体" panose="02010600030101010101" pitchFamily="2" charset="-122"/>
              </a:rPr>
              <a:t>的主题和鲜明的色彩，这样的创作手法成就了其作品在随后的表现派艺术创作中的标杆地位。</a:t>
            </a:r>
          </a:p>
        </p:txBody>
      </p:sp>
      <p:sp>
        <p:nvSpPr>
          <p:cNvPr id="7" name="矩形 6"/>
          <p:cNvSpPr/>
          <p:nvPr/>
        </p:nvSpPr>
        <p:spPr>
          <a:xfrm>
            <a:off x="0" y="692696"/>
            <a:ext cx="9143999" cy="5544616"/>
          </a:xfrm>
          <a:prstGeom prst="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advClick="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slide(fromLeft)">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12" presetClass="entr" presetSubtype="1"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slide(fromTop)">
                                      <p:cBhvr>
                                        <p:cTn id="13" dur="500"/>
                                        <p:tgtEl>
                                          <p:spTgt spid="11"/>
                                        </p:tgtEl>
                                      </p:cBhvr>
                                    </p:animEffect>
                                  </p:childTnLst>
                                </p:cTn>
                              </p:par>
                              <p:par>
                                <p:cTn id="14" presetID="1" presetClass="exit"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hidden"/>
                                      </p:to>
                                    </p:set>
                                  </p:childTnLst>
                                </p:cTn>
                              </p:par>
                            </p:childTnLst>
                          </p:cTn>
                        </p:par>
                      </p:childTnLst>
                    </p:cTn>
                  </p:par>
                </p:childTnLst>
              </p:cTn>
              <p:nextCondLst>
                <p:cond evt="onClick" delay="0">
                  <p:tgtEl>
                    <p:spTgt spid="7"/>
                  </p:tgtEl>
                </p:cond>
              </p:nextCondLst>
            </p:seq>
          </p:childTnLst>
        </p:cTn>
      </p:par>
    </p:tnLst>
    <p:bldLst>
      <p:bldP spid="10" grpId="0"/>
      <p:bldP spid="11" grpId="0"/>
      <p:bldP spid="7"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39388" y="720000"/>
            <a:ext cx="8104578" cy="1078950"/>
          </a:xfrm>
          <a:prstGeom prst="rect">
            <a:avLst/>
          </a:prstGeom>
          <a:noFill/>
        </p:spPr>
        <p:txBody>
          <a:bodyPr wrap="square" rtlCol="0">
            <a:spAutoFit/>
          </a:bodyPr>
          <a:lstStyle/>
          <a:p>
            <a:pPr marL="535305" lvl="0" indent="-535305">
              <a:lnSpc>
                <a:spcPct val="120000"/>
              </a:lnSpc>
            </a:pPr>
            <a:r>
              <a:rPr lang="en-US" altLang="zh-CN" sz="2800" dirty="0" smtClean="0">
                <a:solidFill>
                  <a:srgbClr val="333333"/>
                </a:solidFill>
                <a:latin typeface="Arial" panose="020B0604020202020204" pitchFamily="34" charset="0"/>
                <a:cs typeface="Arial" panose="020B0604020202020204" pitchFamily="34" charset="0"/>
              </a:rPr>
              <a:t>24. </a:t>
            </a:r>
            <a:r>
              <a:rPr lang="en-US" altLang="zh-CN" sz="2800" dirty="0" smtClean="0">
                <a:solidFill>
                  <a:srgbClr val="F79646"/>
                </a:solidFill>
                <a:latin typeface="Arial" panose="020B0604020202020204" pitchFamily="34" charset="0"/>
                <a:cs typeface="Arial" panose="020B0604020202020204" pitchFamily="34" charset="0"/>
              </a:rPr>
              <a:t>opt</a:t>
            </a:r>
            <a:r>
              <a:rPr lang="en-US" altLang="zh-CN" sz="2800" dirty="0" smtClean="0">
                <a:solidFill>
                  <a:srgbClr val="333333"/>
                </a:solidFill>
                <a:latin typeface="Arial" panose="020B0604020202020204" pitchFamily="34" charset="0"/>
                <a:cs typeface="Arial" panose="020B0604020202020204" pitchFamily="34" charset="0"/>
              </a:rPr>
              <a:t> (Para. 17): </a:t>
            </a:r>
            <a:r>
              <a:rPr lang="en-US" altLang="zh-CN" sz="2800" i="1" dirty="0" smtClean="0">
                <a:solidFill>
                  <a:srgbClr val="333333"/>
                </a:solidFill>
                <a:latin typeface="Arial" panose="020B0604020202020204" pitchFamily="34" charset="0"/>
                <a:cs typeface="Arial" panose="020B0604020202020204" pitchFamily="34" charset="0"/>
              </a:rPr>
              <a:t>v</a:t>
            </a:r>
            <a:r>
              <a:rPr lang="en-US" altLang="zh-CN" sz="2800" dirty="0" smtClean="0">
                <a:solidFill>
                  <a:srgbClr val="333333"/>
                </a:solidFill>
                <a:latin typeface="Arial" panose="020B0604020202020204" pitchFamily="34" charset="0"/>
                <a:cs typeface="Arial" panose="020B0604020202020204" pitchFamily="34" charset="0"/>
              </a:rPr>
              <a:t>. to choose from a range of possibilities</a:t>
            </a:r>
          </a:p>
        </p:txBody>
      </p:sp>
      <p:sp>
        <p:nvSpPr>
          <p:cNvPr id="20" name="TextBox 19"/>
          <p:cNvSpPr txBox="1"/>
          <p:nvPr/>
        </p:nvSpPr>
        <p:spPr>
          <a:xfrm>
            <a:off x="2357422" y="29916"/>
            <a:ext cx="5500726" cy="492443"/>
          </a:xfrm>
          <a:prstGeom prst="rect">
            <a:avLst/>
          </a:prstGeom>
          <a:noFill/>
        </p:spPr>
        <p:txBody>
          <a:bodyPr wrap="square" rtlCol="0">
            <a:spAutoFit/>
          </a:bodyPr>
          <a:lstStyle/>
          <a:p>
            <a:r>
              <a:rPr lang="en-US" altLang="zh-CN" sz="2600" dirty="0" smtClean="0">
                <a:solidFill>
                  <a:schemeClr val="bg1"/>
                </a:solidFill>
                <a:latin typeface="Arial Rounded MT Bold" pitchFamily="34" charset="0"/>
              </a:rPr>
              <a:t>Language Points</a:t>
            </a:r>
          </a:p>
        </p:txBody>
      </p:sp>
      <p:sp>
        <p:nvSpPr>
          <p:cNvPr id="14" name="TextBox 13"/>
          <p:cNvSpPr txBox="1"/>
          <p:nvPr/>
        </p:nvSpPr>
        <p:spPr>
          <a:xfrm>
            <a:off x="539388" y="1916832"/>
            <a:ext cx="8104578" cy="1126462"/>
          </a:xfrm>
          <a:prstGeom prst="rect">
            <a:avLst/>
          </a:prstGeom>
          <a:noFill/>
        </p:spPr>
        <p:txBody>
          <a:bodyPr wrap="square" rtlCol="0">
            <a:spAutoFit/>
          </a:bodyPr>
          <a:lstStyle/>
          <a:p>
            <a:pPr lvl="0">
              <a:lnSpc>
                <a:spcPct val="120000"/>
              </a:lnSpc>
            </a:pPr>
            <a:r>
              <a:rPr lang="en-US" altLang="zh-CN" sz="2800" dirty="0" smtClean="0">
                <a:solidFill>
                  <a:srgbClr val="333333"/>
                </a:solidFill>
                <a:latin typeface="Arial" panose="020B0604020202020204" pitchFamily="34" charset="0"/>
                <a:cs typeface="Arial" panose="020B0604020202020204" pitchFamily="34" charset="0"/>
              </a:rPr>
              <a:t>So the real dilemma lies not in what handset you choose, but which network you </a:t>
            </a:r>
            <a:r>
              <a:rPr lang="en-US" altLang="zh-CN" sz="2800" dirty="0" smtClean="0">
                <a:solidFill>
                  <a:srgbClr val="F79646"/>
                </a:solidFill>
                <a:latin typeface="Arial" panose="020B0604020202020204" pitchFamily="34" charset="0"/>
                <a:cs typeface="Arial" panose="020B0604020202020204" pitchFamily="34" charset="0"/>
              </a:rPr>
              <a:t>opt</a:t>
            </a:r>
            <a:r>
              <a:rPr lang="en-US" altLang="zh-CN" sz="2800" dirty="0" smtClean="0">
                <a:solidFill>
                  <a:srgbClr val="333333"/>
                </a:solidFill>
                <a:latin typeface="Arial" panose="020B0604020202020204" pitchFamily="34" charset="0"/>
                <a:cs typeface="Arial" panose="020B0604020202020204" pitchFamily="34" charset="0"/>
              </a:rPr>
              <a:t> for.</a:t>
            </a:r>
          </a:p>
        </p:txBody>
      </p:sp>
      <p:sp>
        <p:nvSpPr>
          <p:cNvPr id="15" name="TextBox 14"/>
          <p:cNvSpPr txBox="1"/>
          <p:nvPr/>
        </p:nvSpPr>
        <p:spPr>
          <a:xfrm>
            <a:off x="139830" y="3158994"/>
            <a:ext cx="8104578" cy="558038"/>
          </a:xfrm>
          <a:prstGeom prst="rect">
            <a:avLst/>
          </a:prstGeom>
          <a:noFill/>
        </p:spPr>
        <p:txBody>
          <a:bodyPr wrap="square" rtlCol="0">
            <a:spAutoFit/>
          </a:bodyPr>
          <a:lstStyle/>
          <a:p>
            <a:pPr marL="357505" lvl="0" defTabSz="-635" eaLnBrk="0" hangingPunct="0">
              <a:lnSpc>
                <a:spcPct val="120000"/>
              </a:lnSpc>
              <a:tabLst>
                <a:tab pos="356870" algn="l"/>
              </a:tabLst>
            </a:pPr>
            <a:r>
              <a:rPr lang="zh-CN" altLang="en-US" sz="2800" dirty="0" smtClean="0">
                <a:solidFill>
                  <a:srgbClr val="333333"/>
                </a:solidFill>
                <a:latin typeface="Arial" panose="020B0604020202020204" pitchFamily="34" charset="0"/>
                <a:cs typeface="Arial" panose="020B0604020202020204" pitchFamily="34" charset="0"/>
              </a:rPr>
              <a:t>你可以按照自己的情况选择其中一种方法。</a:t>
            </a:r>
          </a:p>
        </p:txBody>
      </p:sp>
      <p:sp>
        <p:nvSpPr>
          <p:cNvPr id="16" name="矩形 15">
            <a:hlinkClick r:id="rId2" action="ppaction://hlinksldjump"/>
          </p:cNvPr>
          <p:cNvSpPr/>
          <p:nvPr/>
        </p:nvSpPr>
        <p:spPr>
          <a:xfrm>
            <a:off x="8572528" y="6215058"/>
            <a:ext cx="571472" cy="642942"/>
          </a:xfrm>
          <a:prstGeom prst="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050" name="Picture 2" descr="C:\Users\CC\Desktop\图片1.png"/>
          <p:cNvPicPr>
            <a:picLocks noChangeAspect="1" noChangeArrowheads="1"/>
          </p:cNvPicPr>
          <p:nvPr/>
        </p:nvPicPr>
        <p:blipFill>
          <a:blip r:embed="rId3" cstate="print"/>
          <a:srcRect/>
          <a:stretch>
            <a:fillRect/>
          </a:stretch>
        </p:blipFill>
        <p:spPr bwMode="auto">
          <a:xfrm>
            <a:off x="590833" y="4077072"/>
            <a:ext cx="452775" cy="452775"/>
          </a:xfrm>
          <a:prstGeom prst="rect">
            <a:avLst/>
          </a:prstGeom>
          <a:noFill/>
        </p:spPr>
      </p:pic>
      <p:sp>
        <p:nvSpPr>
          <p:cNvPr id="8" name="TextBox 7"/>
          <p:cNvSpPr txBox="1"/>
          <p:nvPr/>
        </p:nvSpPr>
        <p:spPr>
          <a:xfrm>
            <a:off x="971600" y="4005064"/>
            <a:ext cx="8104578" cy="1078950"/>
          </a:xfrm>
          <a:prstGeom prst="rect">
            <a:avLst/>
          </a:prstGeom>
          <a:noFill/>
        </p:spPr>
        <p:txBody>
          <a:bodyPr wrap="square" rtlCol="0">
            <a:spAutoFit/>
          </a:bodyPr>
          <a:lstStyle/>
          <a:p>
            <a:pPr lvl="0">
              <a:lnSpc>
                <a:spcPct val="120000"/>
              </a:lnSpc>
            </a:pPr>
            <a:r>
              <a:rPr lang="en-US" altLang="zh-CN" sz="2800" dirty="0" smtClean="0">
                <a:solidFill>
                  <a:srgbClr val="333333"/>
                </a:solidFill>
                <a:latin typeface="Arial" panose="020B0604020202020204" pitchFamily="34" charset="0"/>
                <a:cs typeface="Arial" panose="020B0604020202020204" pitchFamily="34" charset="0"/>
              </a:rPr>
              <a:t>Depending on your circumstances you can </a:t>
            </a:r>
            <a:r>
              <a:rPr lang="en-US" altLang="zh-CN" sz="2800" dirty="0" smtClean="0">
                <a:solidFill>
                  <a:srgbClr val="F79646"/>
                </a:solidFill>
                <a:latin typeface="Arial" panose="020B0604020202020204" pitchFamily="34" charset="0"/>
                <a:cs typeface="Arial" panose="020B0604020202020204" pitchFamily="34" charset="0"/>
              </a:rPr>
              <a:t>opt</a:t>
            </a:r>
            <a:r>
              <a:rPr lang="en-US" altLang="zh-CN" sz="2800" dirty="0" smtClean="0">
                <a:solidFill>
                  <a:srgbClr val="333333"/>
                </a:solidFill>
                <a:latin typeface="Arial" panose="020B0604020202020204" pitchFamily="34" charset="0"/>
                <a:cs typeface="Arial" panose="020B0604020202020204" pitchFamily="34" charset="0"/>
              </a:rPr>
              <a:t> </a:t>
            </a:r>
          </a:p>
          <a:p>
            <a:pPr lvl="0">
              <a:lnSpc>
                <a:spcPct val="120000"/>
              </a:lnSpc>
            </a:pPr>
            <a:r>
              <a:rPr lang="en-US" altLang="zh-CN" sz="2800" dirty="0" smtClean="0">
                <a:solidFill>
                  <a:srgbClr val="333333"/>
                </a:solidFill>
                <a:latin typeface="Arial" panose="020B0604020202020204" pitchFamily="34" charset="0"/>
                <a:cs typeface="Arial" panose="020B0604020202020204" pitchFamily="34" charset="0"/>
              </a:rPr>
              <a:t>for one method or the other.</a:t>
            </a:r>
          </a:p>
        </p:txBody>
      </p:sp>
      <p:sp>
        <p:nvSpPr>
          <p:cNvPr id="9" name="矩形 8"/>
          <p:cNvSpPr/>
          <p:nvPr/>
        </p:nvSpPr>
        <p:spPr>
          <a:xfrm>
            <a:off x="0" y="620688"/>
            <a:ext cx="9143999" cy="5544616"/>
          </a:xfrm>
          <a:prstGeom prst="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advClick="0">
    <p:fade/>
  </p:transition>
  <p:timing>
    <p:tnLst>
      <p:par>
        <p:cTn id="1" dur="indefinite" restart="never" nodeType="tmRoot">
          <p:childTnLst>
            <p:seq concurrent="1" nextAc="seek">
              <p:cTn id="2" restart="whenNotActive" fill="hold" evtFilter="cancelBubble" nodeType="interactiveSeq">
                <p:stCondLst>
                  <p:cond evt="onClick" delay="0">
                    <p:tgtEl>
                      <p:spTgt spid="9"/>
                    </p:tgtEl>
                  </p:cond>
                </p:stCondLst>
                <p:endSync evt="end" delay="0">
                  <p:rtn val="all"/>
                </p:endSync>
                <p:childTnLst>
                  <p:par>
                    <p:cTn id="3" fill="hold">
                      <p:stCondLst>
                        <p:cond delay="0"/>
                      </p:stCondLst>
                      <p:childTnLst>
                        <p:par>
                          <p:cTn id="4" fill="hold">
                            <p:stCondLst>
                              <p:cond delay="0"/>
                            </p:stCondLst>
                            <p:childTnLst>
                              <p:par>
                                <p:cTn id="5" presetID="1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slide(fromLeft)">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8"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slide(fromLeft)">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050"/>
                                        </p:tgtEl>
                                        <p:attrNameLst>
                                          <p:attrName>style.visibility</p:attrName>
                                        </p:attrNameLst>
                                      </p:cBhvr>
                                      <p:to>
                                        <p:strVal val="visible"/>
                                      </p:to>
                                    </p:set>
                                    <p:animEffect transition="in" filter="fade">
                                      <p:cBhvr>
                                        <p:cTn id="17" dur="500"/>
                                        <p:tgtEl>
                                          <p:spTgt spid="2050"/>
                                        </p:tgtEl>
                                      </p:cBhvr>
                                    </p:animEffect>
                                  </p:childTnLst>
                                </p:cTn>
                              </p:par>
                              <p:par>
                                <p:cTn id="18" presetID="12" presetClass="entr" presetSubtype="8" fill="hold" grpId="0" nodeType="with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slide(fromLeft)">
                                      <p:cBhvr>
                                        <p:cTn id="20" dur="500"/>
                                        <p:tgtEl>
                                          <p:spTgt spid="8"/>
                                        </p:tgtEl>
                                      </p:cBhvr>
                                    </p:animEffect>
                                  </p:childTnLst>
                                </p:cTn>
                              </p:par>
                              <p:par>
                                <p:cTn id="21" presetID="1" presetClass="exit"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hidden"/>
                                      </p:to>
                                    </p:set>
                                  </p:childTnLst>
                                </p:cTn>
                              </p:par>
                            </p:childTnLst>
                          </p:cTn>
                        </p:par>
                      </p:childTnLst>
                    </p:cTn>
                  </p:par>
                </p:childTnLst>
              </p:cTn>
              <p:nextCondLst>
                <p:cond evt="onClick" delay="0">
                  <p:tgtEl>
                    <p:spTgt spid="9"/>
                  </p:tgtEl>
                </p:cond>
              </p:nextCondLst>
            </p:seq>
          </p:childTnLst>
        </p:cTn>
      </p:par>
    </p:tnLst>
    <p:bldLst>
      <p:bldP spid="14" grpId="0"/>
      <p:bldP spid="15" grpId="0"/>
      <p:bldP spid="8" grpId="0"/>
      <p:bldP spid="9"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7" descr="C:\Users\CC\Desktop\播放.png"/>
          <p:cNvPicPr>
            <a:picLocks noChangeAspect="1" noChangeArrowheads="1"/>
          </p:cNvPicPr>
          <p:nvPr/>
        </p:nvPicPr>
        <p:blipFill>
          <a:blip r:embed="rId4" cstate="print"/>
          <a:srcRect/>
          <a:stretch>
            <a:fillRect/>
          </a:stretch>
        </p:blipFill>
        <p:spPr bwMode="auto">
          <a:xfrm>
            <a:off x="8636063" y="1643050"/>
            <a:ext cx="507937" cy="482540"/>
          </a:xfrm>
          <a:prstGeom prst="rect">
            <a:avLst/>
          </a:prstGeom>
          <a:noFill/>
        </p:spPr>
      </p:pic>
      <p:pic>
        <p:nvPicPr>
          <p:cNvPr id="14" name="Picture 8" descr="C:\Users\CC\Desktop\暂停.png"/>
          <p:cNvPicPr>
            <a:picLocks noChangeAspect="1" noChangeArrowheads="1"/>
          </p:cNvPicPr>
          <p:nvPr/>
        </p:nvPicPr>
        <p:blipFill>
          <a:blip r:embed="rId5" cstate="print"/>
          <a:srcRect/>
          <a:stretch>
            <a:fillRect/>
          </a:stretch>
        </p:blipFill>
        <p:spPr bwMode="auto">
          <a:xfrm>
            <a:off x="8636063" y="2162696"/>
            <a:ext cx="507937" cy="482540"/>
          </a:xfrm>
          <a:prstGeom prst="rect">
            <a:avLst/>
          </a:prstGeom>
          <a:noFill/>
        </p:spPr>
      </p:pic>
      <p:pic>
        <p:nvPicPr>
          <p:cNvPr id="15" name="Picture 9" descr="C:\Users\CC\Desktop\停止.png"/>
          <p:cNvPicPr>
            <a:picLocks noChangeAspect="1" noChangeArrowheads="1"/>
          </p:cNvPicPr>
          <p:nvPr/>
        </p:nvPicPr>
        <p:blipFill>
          <a:blip r:embed="rId6" cstate="print"/>
          <a:srcRect/>
          <a:stretch>
            <a:fillRect/>
          </a:stretch>
        </p:blipFill>
        <p:spPr bwMode="auto">
          <a:xfrm>
            <a:off x="8636063" y="2682342"/>
            <a:ext cx="507937" cy="482540"/>
          </a:xfrm>
          <a:prstGeom prst="rect">
            <a:avLst/>
          </a:prstGeom>
          <a:noFill/>
        </p:spPr>
      </p:pic>
      <p:pic>
        <p:nvPicPr>
          <p:cNvPr id="16" name="Picture 10" descr="C:\Users\CC\Desktop\链接.png">
            <a:hlinkClick r:id="rId7" action="ppaction://hlinkfile"/>
          </p:cNvPr>
          <p:cNvPicPr>
            <a:picLocks noChangeAspect="1" noChangeArrowheads="1"/>
          </p:cNvPicPr>
          <p:nvPr/>
        </p:nvPicPr>
        <p:blipFill>
          <a:blip r:embed="rId8" cstate="print"/>
          <a:srcRect/>
          <a:stretch>
            <a:fillRect/>
          </a:stretch>
        </p:blipFill>
        <p:spPr bwMode="auto">
          <a:xfrm>
            <a:off x="8636063" y="3201988"/>
            <a:ext cx="507937" cy="482540"/>
          </a:xfrm>
          <a:prstGeom prst="rect">
            <a:avLst/>
          </a:prstGeom>
          <a:noFill/>
        </p:spPr>
      </p:pic>
      <p:sp>
        <p:nvSpPr>
          <p:cNvPr id="12" name="TextBox 11"/>
          <p:cNvSpPr txBox="1"/>
          <p:nvPr/>
        </p:nvSpPr>
        <p:spPr>
          <a:xfrm>
            <a:off x="539388" y="720000"/>
            <a:ext cx="8104578" cy="4181337"/>
          </a:xfrm>
          <a:prstGeom prst="rect">
            <a:avLst/>
          </a:prstGeom>
          <a:noFill/>
        </p:spPr>
        <p:txBody>
          <a:bodyPr wrap="square" rtlCol="0">
            <a:spAutoFit/>
          </a:bodyPr>
          <a:lstStyle/>
          <a:p>
            <a:pPr lvl="0" algn="just" eaLnBrk="0" fontAlgn="base" hangingPunct="0">
              <a:lnSpc>
                <a:spcPct val="120000"/>
              </a:lnSpc>
              <a:spcBef>
                <a:spcPct val="0"/>
              </a:spcBef>
              <a:spcAft>
                <a:spcPct val="0"/>
              </a:spcAft>
              <a:defRPr/>
            </a:pPr>
            <a:r>
              <a:rPr lang="en-US" altLang="zh-CN" sz="2800" dirty="0" smtClean="0">
                <a:solidFill>
                  <a:srgbClr val="333333"/>
                </a:solidFill>
                <a:latin typeface="Arial" panose="020B0604020202020204" pitchFamily="34" charset="0"/>
                <a:ea typeface="宋体" panose="02010600030101010101" pitchFamily="2" charset="-122"/>
                <a:cs typeface="Arial" panose="020B0604020202020204" pitchFamily="34" charset="0"/>
              </a:rPr>
              <a:t>4  There are various interpretations of </a:t>
            </a:r>
            <a:r>
              <a:rPr lang="en-US" altLang="zh-CN" sz="2800" i="1" dirty="0" smtClean="0">
                <a:solidFill>
                  <a:srgbClr val="333333"/>
                </a:solidFill>
                <a:latin typeface="Arial" panose="020B0604020202020204" pitchFamily="34" charset="0"/>
                <a:ea typeface="宋体" panose="02010600030101010101" pitchFamily="2" charset="-122"/>
                <a:cs typeface="Arial" panose="020B0604020202020204" pitchFamily="34" charset="0"/>
              </a:rPr>
              <a:t>The Starry Night</a:t>
            </a:r>
            <a:r>
              <a:rPr lang="en-US" altLang="zh-CN" sz="2800" dirty="0" smtClean="0">
                <a:solidFill>
                  <a:srgbClr val="333333"/>
                </a:solidFill>
                <a:latin typeface="Arial" panose="020B0604020202020204" pitchFamily="34" charset="0"/>
                <a:ea typeface="宋体" panose="02010600030101010101" pitchFamily="2" charset="-122"/>
                <a:cs typeface="Arial" panose="020B0604020202020204" pitchFamily="34" charset="0"/>
              </a:rPr>
              <a:t> and one is that this canvas depicts hope. It seems that Van Gogh was showing that even with darkness it is still possible to see light in the windows of the houses, and with shining stars filling the sky, there is always light to guide you. It seems that Van Gogh had essentially found his heaven.</a:t>
            </a:r>
            <a:endParaRPr lang="en-US" altLang="zh-CN" sz="2800" dirty="0">
              <a:solidFill>
                <a:srgbClr val="333333"/>
              </a:solidFill>
              <a:latin typeface="Arial" panose="020B0604020202020204" pitchFamily="34" charset="0"/>
              <a:ea typeface="宋体" panose="02010600030101010101" pitchFamily="2" charset="-122"/>
              <a:cs typeface="Arial" panose="020B0604020202020204" pitchFamily="34" charset="0"/>
            </a:endParaRPr>
          </a:p>
        </p:txBody>
      </p:sp>
      <p:pic>
        <p:nvPicPr>
          <p:cNvPr id="8" name="Text04.mp3">
            <a:hlinkClick r:id="" action="ppaction://media"/>
          </p:cNvPr>
          <p:cNvPicPr>
            <a:picLocks noRot="1" noChangeAspect="1"/>
          </p:cNvPicPr>
          <p:nvPr>
            <a:audioFile r:link="rId2"/>
            <p:extLst>
              <p:ext uri="{DAA4B4D4-6D71-4841-9C94-3DE7FCFB9230}">
                <p14:media xmlns:p14="http://schemas.microsoft.com/office/powerpoint/2010/main" r:link="rId1"/>
              </p:ext>
            </p:extLst>
          </p:nvPr>
        </p:nvPicPr>
        <p:blipFill>
          <a:blip r:embed="rId9" cstate="print"/>
          <a:stretch>
            <a:fillRect/>
          </a:stretch>
        </p:blipFill>
        <p:spPr>
          <a:xfrm>
            <a:off x="9468544" y="1628800"/>
            <a:ext cx="304800" cy="304800"/>
          </a:xfrm>
          <a:prstGeom prst="rect">
            <a:avLst/>
          </a:prstGeom>
        </p:spPr>
      </p:pic>
      <p:sp>
        <p:nvSpPr>
          <p:cNvPr id="2" name="TextBox 1"/>
          <p:cNvSpPr txBox="1"/>
          <p:nvPr/>
        </p:nvSpPr>
        <p:spPr>
          <a:xfrm>
            <a:off x="2357422" y="29916"/>
            <a:ext cx="5500726" cy="457200"/>
          </a:xfrm>
          <a:prstGeom prst="rect">
            <a:avLst/>
          </a:prstGeom>
          <a:noFill/>
        </p:spPr>
        <p:txBody>
          <a:bodyPr wrap="square" rtlCol="0">
            <a:spAutoFit/>
          </a:bodyPr>
          <a:lstStyle/>
          <a:p>
            <a:pPr>
              <a:spcBef>
                <a:spcPct val="0"/>
              </a:spcBef>
            </a:pPr>
            <a:r>
              <a:rPr lang="en-US" altLang="zh-CN" sz="2400" dirty="0" smtClean="0">
                <a:solidFill>
                  <a:schemeClr val="bg1"/>
                </a:solidFill>
                <a:latin typeface="Arial Rounded MT Bold" pitchFamily="34" charset="0"/>
                <a:cs typeface="Arial" panose="020B0604020202020204" pitchFamily="34" charset="0"/>
              </a:rPr>
              <a:t>The Starry Night</a:t>
            </a:r>
            <a:endParaRPr lang="zh-CN" altLang="en-US" sz="2400" dirty="0" smtClean="0">
              <a:solidFill>
                <a:schemeClr val="bg1"/>
              </a:solidFill>
              <a:latin typeface="Arial Rounded MT Bold" pitchFamily="34" charset="0"/>
              <a:cs typeface="Arial" panose="020B0604020202020204" pitchFamily="34" charset="0"/>
            </a:endParaRPr>
          </a:p>
        </p:txBody>
      </p:sp>
    </p:spTree>
  </p:cSld>
  <p:clrMapOvr>
    <a:masterClrMapping/>
  </p:clrMapOvr>
  <p:transition advClick="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slide(fromRight)">
                                      <p:cBhvr>
                                        <p:cTn id="7" dur="500"/>
                                        <p:tgtEl>
                                          <p:spTgt spid="13"/>
                                        </p:tgtEl>
                                      </p:cBhvr>
                                    </p:animEffect>
                                  </p:childTnLst>
                                </p:cTn>
                              </p:par>
                            </p:childTnLst>
                          </p:cTn>
                        </p:par>
                        <p:par>
                          <p:cTn id="8" fill="hold">
                            <p:stCondLst>
                              <p:cond delay="500"/>
                            </p:stCondLst>
                            <p:childTnLst>
                              <p:par>
                                <p:cTn id="9" presetID="12" presetClass="entr" presetSubtype="2" fill="hold"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slide(fromRight)">
                                      <p:cBhvr>
                                        <p:cTn id="11" dur="500"/>
                                        <p:tgtEl>
                                          <p:spTgt spid="14"/>
                                        </p:tgtEl>
                                      </p:cBhvr>
                                    </p:animEffect>
                                  </p:childTnLst>
                                </p:cTn>
                              </p:par>
                            </p:childTnLst>
                          </p:cTn>
                        </p:par>
                        <p:par>
                          <p:cTn id="12" fill="hold">
                            <p:stCondLst>
                              <p:cond delay="1000"/>
                            </p:stCondLst>
                            <p:childTnLst>
                              <p:par>
                                <p:cTn id="13" presetID="12" presetClass="entr" presetSubtype="2" fill="hold" nodeType="after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slide(fromRight)">
                                      <p:cBhvr>
                                        <p:cTn id="15" dur="500"/>
                                        <p:tgtEl>
                                          <p:spTgt spid="15"/>
                                        </p:tgtEl>
                                      </p:cBhvr>
                                    </p:animEffect>
                                  </p:childTnLst>
                                </p:cTn>
                              </p:par>
                            </p:childTnLst>
                          </p:cTn>
                        </p:par>
                        <p:par>
                          <p:cTn id="16" fill="hold">
                            <p:stCondLst>
                              <p:cond delay="1500"/>
                            </p:stCondLst>
                            <p:childTnLst>
                              <p:par>
                                <p:cTn id="17" presetID="12" presetClass="entr" presetSubtype="2" fill="hold" nodeType="after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slide(fromRight)">
                                      <p:cBhvr>
                                        <p:cTn id="19"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p:cTn id="20" fill="hold" display="0">
                  <p:stCondLst>
                    <p:cond delay="indefinite"/>
                  </p:stCondLst>
                  <p:endCondLst>
                    <p:cond evt="onNext" delay="0">
                      <p:tgtEl>
                        <p:sldTgt/>
                      </p:tgtEl>
                    </p:cond>
                    <p:cond evt="onPrev" delay="0">
                      <p:tgtEl>
                        <p:sldTgt/>
                      </p:tgtEl>
                    </p:cond>
                    <p:cond evt="onStopAudio" delay="0">
                      <p:tgtEl>
                        <p:sldTgt/>
                      </p:tgtEl>
                    </p:cond>
                  </p:endCondLst>
                </p:cTn>
                <p:tgtEl>
                  <p:spTgt spid="8"/>
                </p:tgtEl>
              </p:cMediaNode>
            </p:audio>
            <p:seq concurrent="1" nextAc="seek">
              <p:cTn id="21" restart="whenNotActive" fill="hold" evtFilter="cancelBubble" nodeType="interactiveSeq">
                <p:stCondLst>
                  <p:cond evt="onClick" delay="0">
                    <p:tgtEl>
                      <p:spTgt spid="13"/>
                    </p:tgtEl>
                  </p:cond>
                </p:stCondLst>
                <p:endSync evt="end" delay="0">
                  <p:rtn val="all"/>
                </p:endSync>
                <p:childTnLst>
                  <p:par>
                    <p:cTn id="22" fill="hold">
                      <p:stCondLst>
                        <p:cond delay="0"/>
                      </p:stCondLst>
                      <p:childTnLst>
                        <p:par>
                          <p:cTn id="23" fill="hold">
                            <p:stCondLst>
                              <p:cond delay="0"/>
                            </p:stCondLst>
                            <p:childTnLst>
                              <p:par>
                                <p:cTn id="24" presetID="1" presetClass="mediacall" presetSubtype="0" fill="hold" nodeType="clickEffect">
                                  <p:stCondLst>
                                    <p:cond delay="0"/>
                                  </p:stCondLst>
                                  <p:childTnLst>
                                    <p:cmd type="call" cmd="play">
                                      <p:cBhvr>
                                        <p:cTn id="25" dur="1" fill="hold"/>
                                        <p:tgtEl>
                                          <p:spTgt spid="8"/>
                                        </p:tgtEl>
                                      </p:cBhvr>
                                    </p:cmd>
                                  </p:childTnLst>
                                </p:cTn>
                              </p:par>
                            </p:childTnLst>
                          </p:cTn>
                        </p:par>
                      </p:childTnLst>
                    </p:cTn>
                  </p:par>
                </p:childTnLst>
              </p:cTn>
              <p:nextCondLst>
                <p:cond evt="onClick" delay="0">
                  <p:tgtEl>
                    <p:spTgt spid="13"/>
                  </p:tgtEl>
                </p:cond>
              </p:nextCondLst>
            </p:seq>
            <p:seq concurrent="1" nextAc="seek">
              <p:cTn id="26" restart="whenNotActive" fill="hold" evtFilter="cancelBubble" nodeType="interactiveSeq">
                <p:stCondLst>
                  <p:cond evt="onClick" delay="0">
                    <p:tgtEl>
                      <p:spTgt spid="14"/>
                    </p:tgtEl>
                  </p:cond>
                </p:stCondLst>
                <p:endSync evt="end" delay="0">
                  <p:rtn val="all"/>
                </p:endSync>
                <p:childTnLst>
                  <p:par>
                    <p:cTn id="27" fill="hold">
                      <p:stCondLst>
                        <p:cond delay="0"/>
                      </p:stCondLst>
                      <p:childTnLst>
                        <p:par>
                          <p:cTn id="28" fill="hold">
                            <p:stCondLst>
                              <p:cond delay="0"/>
                            </p:stCondLst>
                            <p:childTnLst>
                              <p:par>
                                <p:cTn id="29" presetID="2" presetClass="mediacall" presetSubtype="0" fill="hold" nodeType="clickEffect">
                                  <p:stCondLst>
                                    <p:cond delay="0"/>
                                  </p:stCondLst>
                                  <p:childTnLst>
                                    <p:cmd type="call" cmd="togglePause">
                                      <p:cBhvr>
                                        <p:cTn id="30" dur="1" fill="hold"/>
                                        <p:tgtEl>
                                          <p:spTgt spid="8"/>
                                        </p:tgtEl>
                                      </p:cBhvr>
                                    </p:cmd>
                                  </p:childTnLst>
                                </p:cTn>
                              </p:par>
                            </p:childTnLst>
                          </p:cTn>
                        </p:par>
                      </p:childTnLst>
                    </p:cTn>
                  </p:par>
                </p:childTnLst>
              </p:cTn>
              <p:nextCondLst>
                <p:cond evt="onClick" delay="0">
                  <p:tgtEl>
                    <p:spTgt spid="14"/>
                  </p:tgtEl>
                </p:cond>
              </p:nextCondLst>
            </p:seq>
            <p:seq concurrent="1" nextAc="seek">
              <p:cTn id="31" restart="whenNotActive" fill="hold" evtFilter="cancelBubble" nodeType="interactiveSeq">
                <p:stCondLst>
                  <p:cond evt="onClick" delay="0">
                    <p:tgtEl>
                      <p:spTgt spid="15"/>
                    </p:tgtEl>
                  </p:cond>
                </p:stCondLst>
                <p:endSync evt="end" delay="0">
                  <p:rtn val="all"/>
                </p:endSync>
                <p:childTnLst>
                  <p:par>
                    <p:cTn id="32" fill="hold">
                      <p:stCondLst>
                        <p:cond delay="0"/>
                      </p:stCondLst>
                      <p:childTnLst>
                        <p:par>
                          <p:cTn id="33" fill="hold">
                            <p:stCondLst>
                              <p:cond delay="0"/>
                            </p:stCondLst>
                            <p:childTnLst>
                              <p:par>
                                <p:cTn id="34" presetID="3" presetClass="mediacall" presetSubtype="0" fill="hold" nodeType="clickEffect">
                                  <p:stCondLst>
                                    <p:cond delay="0"/>
                                  </p:stCondLst>
                                  <p:childTnLst>
                                    <p:cmd type="call" cmd="stop">
                                      <p:cBhvr>
                                        <p:cTn id="35" dur="1" fill="hold"/>
                                        <p:tgtEl>
                                          <p:spTgt spid="8"/>
                                        </p:tgtEl>
                                      </p:cBhvr>
                                    </p:cmd>
                                  </p:childTnLst>
                                </p:cTn>
                              </p:par>
                            </p:childTnLst>
                          </p:cTn>
                        </p:par>
                      </p:childTnLst>
                    </p:cTn>
                  </p:par>
                </p:childTnLst>
              </p:cTn>
              <p:nextCondLst>
                <p:cond evt="onClick" delay="0">
                  <p:tgtEl>
                    <p:spTgt spid="15"/>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7" descr="C:\Users\CC\Desktop\播放.png"/>
          <p:cNvPicPr>
            <a:picLocks noChangeAspect="1" noChangeArrowheads="1"/>
          </p:cNvPicPr>
          <p:nvPr/>
        </p:nvPicPr>
        <p:blipFill>
          <a:blip r:embed="rId4" cstate="print"/>
          <a:srcRect/>
          <a:stretch>
            <a:fillRect/>
          </a:stretch>
        </p:blipFill>
        <p:spPr bwMode="auto">
          <a:xfrm>
            <a:off x="8636063" y="1643050"/>
            <a:ext cx="507937" cy="482540"/>
          </a:xfrm>
          <a:prstGeom prst="rect">
            <a:avLst/>
          </a:prstGeom>
          <a:noFill/>
        </p:spPr>
      </p:pic>
      <p:pic>
        <p:nvPicPr>
          <p:cNvPr id="14" name="Picture 8" descr="C:\Users\CC\Desktop\暂停.png"/>
          <p:cNvPicPr>
            <a:picLocks noChangeAspect="1" noChangeArrowheads="1"/>
          </p:cNvPicPr>
          <p:nvPr/>
        </p:nvPicPr>
        <p:blipFill>
          <a:blip r:embed="rId5" cstate="print"/>
          <a:srcRect/>
          <a:stretch>
            <a:fillRect/>
          </a:stretch>
        </p:blipFill>
        <p:spPr bwMode="auto">
          <a:xfrm>
            <a:off x="8636063" y="2162696"/>
            <a:ext cx="507937" cy="482540"/>
          </a:xfrm>
          <a:prstGeom prst="rect">
            <a:avLst/>
          </a:prstGeom>
          <a:noFill/>
        </p:spPr>
      </p:pic>
      <p:pic>
        <p:nvPicPr>
          <p:cNvPr id="15" name="Picture 9" descr="C:\Users\CC\Desktop\停止.png"/>
          <p:cNvPicPr>
            <a:picLocks noChangeAspect="1" noChangeArrowheads="1"/>
          </p:cNvPicPr>
          <p:nvPr/>
        </p:nvPicPr>
        <p:blipFill>
          <a:blip r:embed="rId6" cstate="print"/>
          <a:srcRect/>
          <a:stretch>
            <a:fillRect/>
          </a:stretch>
        </p:blipFill>
        <p:spPr bwMode="auto">
          <a:xfrm>
            <a:off x="8636063" y="2682342"/>
            <a:ext cx="507937" cy="482540"/>
          </a:xfrm>
          <a:prstGeom prst="rect">
            <a:avLst/>
          </a:prstGeom>
          <a:noFill/>
        </p:spPr>
      </p:pic>
      <p:pic>
        <p:nvPicPr>
          <p:cNvPr id="16" name="Picture 10" descr="C:\Users\CC\Desktop\链接.png">
            <a:hlinkClick r:id="rId7" action="ppaction://hlinkfile"/>
          </p:cNvPr>
          <p:cNvPicPr>
            <a:picLocks noChangeAspect="1" noChangeArrowheads="1"/>
          </p:cNvPicPr>
          <p:nvPr/>
        </p:nvPicPr>
        <p:blipFill>
          <a:blip r:embed="rId8" cstate="print"/>
          <a:srcRect/>
          <a:stretch>
            <a:fillRect/>
          </a:stretch>
        </p:blipFill>
        <p:spPr bwMode="auto">
          <a:xfrm>
            <a:off x="8636063" y="3201988"/>
            <a:ext cx="507937" cy="482540"/>
          </a:xfrm>
          <a:prstGeom prst="rect">
            <a:avLst/>
          </a:prstGeom>
          <a:noFill/>
        </p:spPr>
      </p:pic>
      <p:sp>
        <p:nvSpPr>
          <p:cNvPr id="12" name="TextBox 11"/>
          <p:cNvSpPr txBox="1"/>
          <p:nvPr/>
        </p:nvSpPr>
        <p:spPr>
          <a:xfrm>
            <a:off x="539388" y="720000"/>
            <a:ext cx="8104578" cy="3194721"/>
          </a:xfrm>
          <a:prstGeom prst="rect">
            <a:avLst/>
          </a:prstGeom>
          <a:noFill/>
        </p:spPr>
        <p:txBody>
          <a:bodyPr wrap="square" rtlCol="0">
            <a:spAutoFit/>
          </a:bodyPr>
          <a:lstStyle/>
          <a:p>
            <a:pPr lvl="0" algn="just">
              <a:lnSpc>
                <a:spcPct val="120000"/>
              </a:lnSpc>
              <a:buNone/>
            </a:pPr>
            <a:r>
              <a:rPr lang="en-US" altLang="zh-CN" sz="2800" dirty="0" smtClean="0">
                <a:solidFill>
                  <a:srgbClr val="333333"/>
                </a:solidFill>
                <a:latin typeface="Arial" panose="020B0604020202020204" pitchFamily="34" charset="0"/>
                <a:ea typeface="Times New Roman" panose="02020603050405020304" pitchFamily="18" charset="0"/>
                <a:cs typeface="Arial" panose="020B0604020202020204" pitchFamily="34" charset="0"/>
              </a:rPr>
              <a:t>5  In a letter to his brother, Theo, Van Gogh </a:t>
            </a:r>
            <a:r>
              <a:rPr lang="en-US" altLang="zh-CN" sz="2800" u="sng" dirty="0" smtClean="0">
                <a:solidFill>
                  <a:srgbClr val="F79646"/>
                </a:solidFill>
                <a:latin typeface="Arial" panose="020B0604020202020204" pitchFamily="34" charset="0"/>
                <a:ea typeface="Times New Roman" panose="02020603050405020304" pitchFamily="18" charset="0"/>
                <a:cs typeface="Arial" panose="020B0604020202020204" pitchFamily="34" charset="0"/>
              </a:rPr>
              <a:t>referred to</a:t>
            </a:r>
            <a:r>
              <a:rPr lang="en-US" altLang="zh-CN" sz="2800" dirty="0" smtClean="0">
                <a:solidFill>
                  <a:srgbClr val="F79646"/>
                </a:solidFill>
                <a:latin typeface="Arial" panose="020B0604020202020204" pitchFamily="34" charset="0"/>
                <a:ea typeface="Times New Roman" panose="02020603050405020304" pitchFamily="18" charset="0"/>
                <a:cs typeface="Arial" panose="020B0604020202020204" pitchFamily="34" charset="0"/>
              </a:rPr>
              <a:t> </a:t>
            </a:r>
            <a:r>
              <a:rPr lang="en-US" altLang="zh-CN" sz="2800" dirty="0" smtClean="0">
                <a:solidFill>
                  <a:srgbClr val="333333"/>
                </a:solidFill>
                <a:latin typeface="Arial" panose="020B0604020202020204" pitchFamily="34" charset="0"/>
                <a:ea typeface="Times New Roman" panose="02020603050405020304" pitchFamily="18" charset="0"/>
                <a:cs typeface="Arial" panose="020B0604020202020204" pitchFamily="34" charset="0"/>
              </a:rPr>
              <a:t>Leo Tolstoy’s book </a:t>
            </a:r>
            <a:r>
              <a:rPr lang="en-US" altLang="zh-CN" sz="2800" i="1" dirty="0" smtClean="0">
                <a:solidFill>
                  <a:srgbClr val="333333"/>
                </a:solidFill>
                <a:latin typeface="Arial" panose="020B0604020202020204" pitchFamily="34" charset="0"/>
                <a:ea typeface="Times New Roman" panose="02020603050405020304" pitchFamily="18" charset="0"/>
                <a:cs typeface="Arial" panose="020B0604020202020204" pitchFamily="34" charset="0"/>
              </a:rPr>
              <a:t>My Religion</a:t>
            </a:r>
            <a:r>
              <a:rPr lang="en-US" altLang="zh-CN" sz="2800" dirty="0" smtClean="0">
                <a:solidFill>
                  <a:srgbClr val="333333"/>
                </a:solidFill>
                <a:latin typeface="Arial" panose="020B0604020202020204" pitchFamily="34" charset="0"/>
                <a:ea typeface="Times New Roman" panose="02020603050405020304" pitchFamily="18" charset="0"/>
                <a:cs typeface="Arial" panose="020B0604020202020204" pitchFamily="34" charset="0"/>
              </a:rPr>
              <a:t> and its lack of belief in resurrection. His use of the word “quiet” and reference to Tolstoy’s book indicates that the night sky made him feel calm and brought to mind eternity.</a:t>
            </a:r>
          </a:p>
        </p:txBody>
      </p:sp>
      <p:sp>
        <p:nvSpPr>
          <p:cNvPr id="8" name="矩形 7">
            <a:hlinkClick r:id="rId9" action="ppaction://hlinksldjump"/>
          </p:cNvPr>
          <p:cNvSpPr/>
          <p:nvPr/>
        </p:nvSpPr>
        <p:spPr>
          <a:xfrm>
            <a:off x="539552" y="1340768"/>
            <a:ext cx="1800200" cy="432048"/>
          </a:xfrm>
          <a:prstGeom prst="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Text05.mp3">
            <a:hlinkClick r:id="" action="ppaction://media"/>
          </p:cNvPr>
          <p:cNvPicPr>
            <a:picLocks noRot="1" noChangeAspect="1"/>
          </p:cNvPicPr>
          <p:nvPr>
            <a:audioFile r:link="rId2"/>
            <p:extLst>
              <p:ext uri="{DAA4B4D4-6D71-4841-9C94-3DE7FCFB9230}">
                <p14:media xmlns:p14="http://schemas.microsoft.com/office/powerpoint/2010/main" r:link="rId1"/>
              </p:ext>
            </p:extLst>
          </p:nvPr>
        </p:nvPicPr>
        <p:blipFill>
          <a:blip r:embed="rId10" cstate="print"/>
          <a:stretch>
            <a:fillRect/>
          </a:stretch>
        </p:blipFill>
        <p:spPr>
          <a:xfrm>
            <a:off x="9540552" y="1556792"/>
            <a:ext cx="304800" cy="304800"/>
          </a:xfrm>
          <a:prstGeom prst="rect">
            <a:avLst/>
          </a:prstGeom>
        </p:spPr>
      </p:pic>
      <p:sp>
        <p:nvSpPr>
          <p:cNvPr id="2" name="TextBox 1"/>
          <p:cNvSpPr txBox="1"/>
          <p:nvPr/>
        </p:nvSpPr>
        <p:spPr>
          <a:xfrm>
            <a:off x="2357422" y="29916"/>
            <a:ext cx="5500726" cy="457200"/>
          </a:xfrm>
          <a:prstGeom prst="rect">
            <a:avLst/>
          </a:prstGeom>
          <a:noFill/>
        </p:spPr>
        <p:txBody>
          <a:bodyPr wrap="square" rtlCol="0">
            <a:spAutoFit/>
          </a:bodyPr>
          <a:lstStyle/>
          <a:p>
            <a:pPr>
              <a:spcBef>
                <a:spcPct val="0"/>
              </a:spcBef>
            </a:pPr>
            <a:r>
              <a:rPr lang="en-US" altLang="zh-CN" sz="2400" dirty="0" smtClean="0">
                <a:solidFill>
                  <a:schemeClr val="bg1"/>
                </a:solidFill>
                <a:latin typeface="Arial Rounded MT Bold" pitchFamily="34" charset="0"/>
                <a:cs typeface="Arial" panose="020B0604020202020204" pitchFamily="34" charset="0"/>
              </a:rPr>
              <a:t>The Starry Night</a:t>
            </a:r>
            <a:endParaRPr lang="zh-CN" altLang="en-US" sz="2400" dirty="0" smtClean="0">
              <a:solidFill>
                <a:schemeClr val="bg1"/>
              </a:solidFill>
              <a:latin typeface="Arial Rounded MT Bold" pitchFamily="34" charset="0"/>
              <a:cs typeface="Arial" panose="020B0604020202020204" pitchFamily="34" charset="0"/>
            </a:endParaRPr>
          </a:p>
        </p:txBody>
      </p:sp>
    </p:spTree>
  </p:cSld>
  <p:clrMapOvr>
    <a:masterClrMapping/>
  </p:clrMapOvr>
  <p:transition advClick="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slide(fromRight)">
                                      <p:cBhvr>
                                        <p:cTn id="7" dur="500"/>
                                        <p:tgtEl>
                                          <p:spTgt spid="13"/>
                                        </p:tgtEl>
                                      </p:cBhvr>
                                    </p:animEffect>
                                  </p:childTnLst>
                                </p:cTn>
                              </p:par>
                            </p:childTnLst>
                          </p:cTn>
                        </p:par>
                        <p:par>
                          <p:cTn id="8" fill="hold">
                            <p:stCondLst>
                              <p:cond delay="500"/>
                            </p:stCondLst>
                            <p:childTnLst>
                              <p:par>
                                <p:cTn id="9" presetID="12" presetClass="entr" presetSubtype="2" fill="hold"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slide(fromRight)">
                                      <p:cBhvr>
                                        <p:cTn id="11" dur="500"/>
                                        <p:tgtEl>
                                          <p:spTgt spid="14"/>
                                        </p:tgtEl>
                                      </p:cBhvr>
                                    </p:animEffect>
                                  </p:childTnLst>
                                </p:cTn>
                              </p:par>
                            </p:childTnLst>
                          </p:cTn>
                        </p:par>
                        <p:par>
                          <p:cTn id="12" fill="hold">
                            <p:stCondLst>
                              <p:cond delay="1000"/>
                            </p:stCondLst>
                            <p:childTnLst>
                              <p:par>
                                <p:cTn id="13" presetID="12" presetClass="entr" presetSubtype="2" fill="hold" nodeType="after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slide(fromRight)">
                                      <p:cBhvr>
                                        <p:cTn id="15" dur="500"/>
                                        <p:tgtEl>
                                          <p:spTgt spid="15"/>
                                        </p:tgtEl>
                                      </p:cBhvr>
                                    </p:animEffect>
                                  </p:childTnLst>
                                </p:cTn>
                              </p:par>
                            </p:childTnLst>
                          </p:cTn>
                        </p:par>
                        <p:par>
                          <p:cTn id="16" fill="hold">
                            <p:stCondLst>
                              <p:cond delay="1500"/>
                            </p:stCondLst>
                            <p:childTnLst>
                              <p:par>
                                <p:cTn id="17" presetID="12" presetClass="entr" presetSubtype="2" fill="hold" nodeType="after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slide(fromRight)">
                                      <p:cBhvr>
                                        <p:cTn id="19"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p:cTn id="20" fill="hold" display="0">
                  <p:stCondLst>
                    <p:cond delay="indefinite"/>
                  </p:stCondLst>
                  <p:endCondLst>
                    <p:cond evt="onNext" delay="0">
                      <p:tgtEl>
                        <p:sldTgt/>
                      </p:tgtEl>
                    </p:cond>
                    <p:cond evt="onPrev" delay="0">
                      <p:tgtEl>
                        <p:sldTgt/>
                      </p:tgtEl>
                    </p:cond>
                    <p:cond evt="onStopAudio" delay="0">
                      <p:tgtEl>
                        <p:sldTgt/>
                      </p:tgtEl>
                    </p:cond>
                  </p:endCondLst>
                </p:cTn>
                <p:tgtEl>
                  <p:spTgt spid="9"/>
                </p:tgtEl>
              </p:cMediaNode>
            </p:audio>
            <p:seq concurrent="1" nextAc="seek">
              <p:cTn id="21" restart="whenNotActive" fill="hold" evtFilter="cancelBubble" nodeType="interactiveSeq">
                <p:stCondLst>
                  <p:cond evt="onClick" delay="0">
                    <p:tgtEl>
                      <p:spTgt spid="13"/>
                    </p:tgtEl>
                  </p:cond>
                </p:stCondLst>
                <p:endSync evt="end" delay="0">
                  <p:rtn val="all"/>
                </p:endSync>
                <p:childTnLst>
                  <p:par>
                    <p:cTn id="22" fill="hold">
                      <p:stCondLst>
                        <p:cond delay="0"/>
                      </p:stCondLst>
                      <p:childTnLst>
                        <p:par>
                          <p:cTn id="23" fill="hold">
                            <p:stCondLst>
                              <p:cond delay="0"/>
                            </p:stCondLst>
                            <p:childTnLst>
                              <p:par>
                                <p:cTn id="24" presetID="1" presetClass="mediacall" presetSubtype="0" fill="hold" nodeType="clickEffect">
                                  <p:stCondLst>
                                    <p:cond delay="0"/>
                                  </p:stCondLst>
                                  <p:childTnLst>
                                    <p:cmd type="call" cmd="play">
                                      <p:cBhvr>
                                        <p:cTn id="25" dur="1" fill="hold"/>
                                        <p:tgtEl>
                                          <p:spTgt spid="9"/>
                                        </p:tgtEl>
                                      </p:cBhvr>
                                    </p:cmd>
                                  </p:childTnLst>
                                </p:cTn>
                              </p:par>
                            </p:childTnLst>
                          </p:cTn>
                        </p:par>
                      </p:childTnLst>
                    </p:cTn>
                  </p:par>
                </p:childTnLst>
              </p:cTn>
              <p:nextCondLst>
                <p:cond evt="onClick" delay="0">
                  <p:tgtEl>
                    <p:spTgt spid="13"/>
                  </p:tgtEl>
                </p:cond>
              </p:nextCondLst>
            </p:seq>
            <p:seq concurrent="1" nextAc="seek">
              <p:cTn id="26" restart="whenNotActive" fill="hold" evtFilter="cancelBubble" nodeType="interactiveSeq">
                <p:stCondLst>
                  <p:cond evt="onClick" delay="0">
                    <p:tgtEl>
                      <p:spTgt spid="14"/>
                    </p:tgtEl>
                  </p:cond>
                </p:stCondLst>
                <p:endSync evt="end" delay="0">
                  <p:rtn val="all"/>
                </p:endSync>
                <p:childTnLst>
                  <p:par>
                    <p:cTn id="27" fill="hold">
                      <p:stCondLst>
                        <p:cond delay="0"/>
                      </p:stCondLst>
                      <p:childTnLst>
                        <p:par>
                          <p:cTn id="28" fill="hold">
                            <p:stCondLst>
                              <p:cond delay="0"/>
                            </p:stCondLst>
                            <p:childTnLst>
                              <p:par>
                                <p:cTn id="29" presetID="2" presetClass="mediacall" presetSubtype="0" fill="hold" nodeType="clickEffect">
                                  <p:stCondLst>
                                    <p:cond delay="0"/>
                                  </p:stCondLst>
                                  <p:childTnLst>
                                    <p:cmd type="call" cmd="togglePause">
                                      <p:cBhvr>
                                        <p:cTn id="30" dur="1" fill="hold"/>
                                        <p:tgtEl>
                                          <p:spTgt spid="9"/>
                                        </p:tgtEl>
                                      </p:cBhvr>
                                    </p:cmd>
                                  </p:childTnLst>
                                </p:cTn>
                              </p:par>
                            </p:childTnLst>
                          </p:cTn>
                        </p:par>
                      </p:childTnLst>
                    </p:cTn>
                  </p:par>
                </p:childTnLst>
              </p:cTn>
              <p:nextCondLst>
                <p:cond evt="onClick" delay="0">
                  <p:tgtEl>
                    <p:spTgt spid="14"/>
                  </p:tgtEl>
                </p:cond>
              </p:nextCondLst>
            </p:seq>
            <p:seq concurrent="1" nextAc="seek">
              <p:cTn id="31" restart="whenNotActive" fill="hold" evtFilter="cancelBubble" nodeType="interactiveSeq">
                <p:stCondLst>
                  <p:cond evt="onClick" delay="0">
                    <p:tgtEl>
                      <p:spTgt spid="15"/>
                    </p:tgtEl>
                  </p:cond>
                </p:stCondLst>
                <p:endSync evt="end" delay="0">
                  <p:rtn val="all"/>
                </p:endSync>
                <p:childTnLst>
                  <p:par>
                    <p:cTn id="32" fill="hold">
                      <p:stCondLst>
                        <p:cond delay="0"/>
                      </p:stCondLst>
                      <p:childTnLst>
                        <p:par>
                          <p:cTn id="33" fill="hold">
                            <p:stCondLst>
                              <p:cond delay="0"/>
                            </p:stCondLst>
                            <p:childTnLst>
                              <p:par>
                                <p:cTn id="34" presetID="3" presetClass="mediacall" presetSubtype="0" fill="hold" nodeType="clickEffect">
                                  <p:stCondLst>
                                    <p:cond delay="0"/>
                                  </p:stCondLst>
                                  <p:childTnLst>
                                    <p:cmd type="call" cmd="stop">
                                      <p:cBhvr>
                                        <p:cTn id="35" dur="1" fill="hold"/>
                                        <p:tgtEl>
                                          <p:spTgt spid="9"/>
                                        </p:tgtEl>
                                      </p:cBhvr>
                                    </p:cmd>
                                  </p:childTnLst>
                                </p:cTn>
                              </p:par>
                            </p:childTnLst>
                          </p:cTn>
                        </p:par>
                      </p:childTnLst>
                    </p:cTn>
                  </p:par>
                </p:childTnLst>
              </p:cTn>
              <p:nextCondLst>
                <p:cond evt="onClick" delay="0">
                  <p:tgtEl>
                    <p:spTgt spid="15"/>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7" descr="C:\Users\CC\Desktop\播放.png"/>
          <p:cNvPicPr>
            <a:picLocks noChangeAspect="1" noChangeArrowheads="1"/>
          </p:cNvPicPr>
          <p:nvPr/>
        </p:nvPicPr>
        <p:blipFill>
          <a:blip r:embed="rId4" cstate="print"/>
          <a:srcRect/>
          <a:stretch>
            <a:fillRect/>
          </a:stretch>
        </p:blipFill>
        <p:spPr bwMode="auto">
          <a:xfrm>
            <a:off x="8636063" y="1643050"/>
            <a:ext cx="507937" cy="482540"/>
          </a:xfrm>
          <a:prstGeom prst="rect">
            <a:avLst/>
          </a:prstGeom>
          <a:noFill/>
        </p:spPr>
      </p:pic>
      <p:pic>
        <p:nvPicPr>
          <p:cNvPr id="14" name="Picture 8" descr="C:\Users\CC\Desktop\暂停.png"/>
          <p:cNvPicPr>
            <a:picLocks noChangeAspect="1" noChangeArrowheads="1"/>
          </p:cNvPicPr>
          <p:nvPr/>
        </p:nvPicPr>
        <p:blipFill>
          <a:blip r:embed="rId5" cstate="print"/>
          <a:srcRect/>
          <a:stretch>
            <a:fillRect/>
          </a:stretch>
        </p:blipFill>
        <p:spPr bwMode="auto">
          <a:xfrm>
            <a:off x="8636063" y="2162696"/>
            <a:ext cx="507937" cy="482540"/>
          </a:xfrm>
          <a:prstGeom prst="rect">
            <a:avLst/>
          </a:prstGeom>
          <a:noFill/>
        </p:spPr>
      </p:pic>
      <p:pic>
        <p:nvPicPr>
          <p:cNvPr id="15" name="Picture 9" descr="C:\Users\CC\Desktop\停止.png"/>
          <p:cNvPicPr>
            <a:picLocks noChangeAspect="1" noChangeArrowheads="1"/>
          </p:cNvPicPr>
          <p:nvPr/>
        </p:nvPicPr>
        <p:blipFill>
          <a:blip r:embed="rId6" cstate="print"/>
          <a:srcRect/>
          <a:stretch>
            <a:fillRect/>
          </a:stretch>
        </p:blipFill>
        <p:spPr bwMode="auto">
          <a:xfrm>
            <a:off x="8636063" y="2682342"/>
            <a:ext cx="507937" cy="482540"/>
          </a:xfrm>
          <a:prstGeom prst="rect">
            <a:avLst/>
          </a:prstGeom>
          <a:noFill/>
        </p:spPr>
      </p:pic>
      <p:pic>
        <p:nvPicPr>
          <p:cNvPr id="16" name="Picture 10" descr="C:\Users\CC\Desktop\链接.png">
            <a:hlinkClick r:id="rId7" action="ppaction://hlinkfile"/>
          </p:cNvPr>
          <p:cNvPicPr>
            <a:picLocks noChangeAspect="1" noChangeArrowheads="1"/>
          </p:cNvPicPr>
          <p:nvPr/>
        </p:nvPicPr>
        <p:blipFill>
          <a:blip r:embed="rId8" cstate="print"/>
          <a:srcRect/>
          <a:stretch>
            <a:fillRect/>
          </a:stretch>
        </p:blipFill>
        <p:spPr bwMode="auto">
          <a:xfrm>
            <a:off x="8636063" y="3201988"/>
            <a:ext cx="507937" cy="482540"/>
          </a:xfrm>
          <a:prstGeom prst="rect">
            <a:avLst/>
          </a:prstGeom>
          <a:noFill/>
        </p:spPr>
      </p:pic>
      <p:sp>
        <p:nvSpPr>
          <p:cNvPr id="12" name="TextBox 11"/>
          <p:cNvSpPr txBox="1"/>
          <p:nvPr/>
        </p:nvSpPr>
        <p:spPr>
          <a:xfrm>
            <a:off x="539388" y="720000"/>
            <a:ext cx="8104578" cy="3194721"/>
          </a:xfrm>
          <a:prstGeom prst="rect">
            <a:avLst/>
          </a:prstGeom>
          <a:noFill/>
        </p:spPr>
        <p:txBody>
          <a:bodyPr wrap="square" rtlCol="0">
            <a:spAutoFit/>
          </a:bodyPr>
          <a:lstStyle/>
          <a:p>
            <a:pPr lvl="0" algn="just">
              <a:lnSpc>
                <a:spcPct val="120000"/>
              </a:lnSpc>
              <a:buNone/>
            </a:pPr>
            <a:r>
              <a:rPr lang="en-US" altLang="zh-CN" sz="2800" dirty="0" smtClean="0">
                <a:solidFill>
                  <a:srgbClr val="333333"/>
                </a:solidFill>
                <a:latin typeface="Arial" panose="020B0604020202020204" pitchFamily="34" charset="0"/>
                <a:ea typeface="Times New Roman" panose="02020603050405020304" pitchFamily="18" charset="0"/>
                <a:cs typeface="Arial" panose="020B0604020202020204" pitchFamily="34" charset="0"/>
              </a:rPr>
              <a:t>6  Van Gogh also includes a cypress tree, which </a:t>
            </a:r>
            <a:r>
              <a:rPr lang="en-US" altLang="zh-CN" sz="2800" u="sng" dirty="0" smtClean="0">
                <a:solidFill>
                  <a:srgbClr val="F79646"/>
                </a:solidFill>
                <a:latin typeface="Arial" panose="020B0604020202020204" pitchFamily="34" charset="0"/>
                <a:ea typeface="Times New Roman" panose="02020603050405020304" pitchFamily="18" charset="0"/>
                <a:cs typeface="Arial" panose="020B0604020202020204" pitchFamily="34" charset="0"/>
              </a:rPr>
              <a:t>is</a:t>
            </a:r>
            <a:r>
              <a:rPr lang="en-US" altLang="zh-CN" sz="2800" dirty="0" smtClean="0">
                <a:solidFill>
                  <a:srgbClr val="333333"/>
                </a:solidFill>
                <a:latin typeface="Arial" panose="020B0604020202020204" pitchFamily="34" charset="0"/>
                <a:ea typeface="Times New Roman" panose="02020603050405020304" pitchFamily="18" charset="0"/>
                <a:cs typeface="Arial" panose="020B0604020202020204" pitchFamily="34" charset="0"/>
              </a:rPr>
              <a:t> usually found in cemeteries and </a:t>
            </a:r>
            <a:r>
              <a:rPr lang="en-US" altLang="zh-CN" sz="2800" u="sng" dirty="0" smtClean="0">
                <a:solidFill>
                  <a:srgbClr val="F79646"/>
                </a:solidFill>
                <a:latin typeface="Arial" panose="020B0604020202020204" pitchFamily="34" charset="0"/>
                <a:ea typeface="Times New Roman" panose="02020603050405020304" pitchFamily="18" charset="0"/>
                <a:cs typeface="Arial" panose="020B0604020202020204" pitchFamily="34" charset="0"/>
              </a:rPr>
              <a:t>associated with</a:t>
            </a:r>
            <a:r>
              <a:rPr lang="en-US" altLang="zh-CN" sz="2800" dirty="0" smtClean="0">
                <a:solidFill>
                  <a:srgbClr val="333333"/>
                </a:solidFill>
                <a:latin typeface="Arial" panose="020B0604020202020204" pitchFamily="34" charset="0"/>
                <a:ea typeface="Times New Roman" panose="02020603050405020304" pitchFamily="18" charset="0"/>
                <a:cs typeface="Arial" panose="020B0604020202020204" pitchFamily="34" charset="0"/>
              </a:rPr>
              <a:t> mourning. </a:t>
            </a:r>
            <a:r>
              <a:rPr lang="en-US" altLang="zh-CN" sz="2800" u="sng" dirty="0" smtClean="0">
                <a:solidFill>
                  <a:srgbClr val="0C9CDB"/>
                </a:solidFill>
                <a:latin typeface="Arial" panose="020B0604020202020204" pitchFamily="34" charset="0"/>
                <a:ea typeface="Times New Roman" panose="02020603050405020304" pitchFamily="18" charset="0"/>
                <a:cs typeface="Arial" panose="020B0604020202020204" pitchFamily="34" charset="0"/>
              </a:rPr>
              <a:t>This tree serves to connect earth and sky and this could </a:t>
            </a:r>
            <a:r>
              <a:rPr lang="en-US" altLang="zh-CN" sz="2800" u="sng" dirty="0" smtClean="0">
                <a:solidFill>
                  <a:srgbClr val="F79646"/>
                </a:solidFill>
                <a:latin typeface="Arial" panose="020B0604020202020204" pitchFamily="34" charset="0"/>
                <a:ea typeface="Times New Roman" panose="02020603050405020304" pitchFamily="18" charset="0"/>
                <a:cs typeface="Arial" panose="020B0604020202020204" pitchFamily="34" charset="0"/>
              </a:rPr>
              <a:t>reflect</a:t>
            </a:r>
            <a:r>
              <a:rPr lang="en-US" altLang="zh-CN" sz="2800" u="sng" dirty="0" smtClean="0">
                <a:solidFill>
                  <a:srgbClr val="0C9CDB"/>
                </a:solidFill>
                <a:latin typeface="Arial" panose="020B0604020202020204" pitchFamily="34" charset="0"/>
                <a:ea typeface="Times New Roman" panose="02020603050405020304" pitchFamily="18" charset="0"/>
                <a:cs typeface="Arial" panose="020B0604020202020204" pitchFamily="34" charset="0"/>
              </a:rPr>
              <a:t> the artist’s own thoughts about death — that death is the destination of life’s journey. </a:t>
            </a:r>
            <a:endParaRPr lang="en-US" altLang="zh-CN" sz="2800" u="sng" dirty="0">
              <a:solidFill>
                <a:srgbClr val="0C9CDB"/>
              </a:solidFill>
              <a:latin typeface="Arial" panose="020B0604020202020204" pitchFamily="34" charset="0"/>
              <a:cs typeface="Arial" panose="020B0604020202020204" pitchFamily="34" charset="0"/>
            </a:endParaRPr>
          </a:p>
        </p:txBody>
      </p:sp>
      <p:sp>
        <p:nvSpPr>
          <p:cNvPr id="8" name="矩形 7">
            <a:hlinkClick r:id="rId9" action="ppaction://hlinksldjump"/>
          </p:cNvPr>
          <p:cNvSpPr/>
          <p:nvPr/>
        </p:nvSpPr>
        <p:spPr>
          <a:xfrm>
            <a:off x="6012160" y="1340768"/>
            <a:ext cx="2592288" cy="432048"/>
          </a:xfrm>
          <a:prstGeom prst="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hlinkClick r:id="rId9" action="ppaction://hlinksldjump"/>
          </p:cNvPr>
          <p:cNvSpPr/>
          <p:nvPr/>
        </p:nvSpPr>
        <p:spPr>
          <a:xfrm>
            <a:off x="539552" y="1340768"/>
            <a:ext cx="504056" cy="432048"/>
          </a:xfrm>
          <a:prstGeom prst="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hlinkClick r:id="rId10" action="ppaction://hlinksldjump"/>
          </p:cNvPr>
          <p:cNvSpPr/>
          <p:nvPr/>
        </p:nvSpPr>
        <p:spPr>
          <a:xfrm>
            <a:off x="2267744" y="1844824"/>
            <a:ext cx="6336704" cy="432048"/>
          </a:xfrm>
          <a:prstGeom prst="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a:hlinkClick r:id="rId10" action="ppaction://hlinksldjump"/>
          </p:cNvPr>
          <p:cNvSpPr/>
          <p:nvPr/>
        </p:nvSpPr>
        <p:spPr>
          <a:xfrm>
            <a:off x="539552" y="2204864"/>
            <a:ext cx="7992888" cy="1656184"/>
          </a:xfrm>
          <a:prstGeom prst="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a:hlinkClick r:id="rId11" action="ppaction://hlinksldjump"/>
          </p:cNvPr>
          <p:cNvSpPr/>
          <p:nvPr/>
        </p:nvSpPr>
        <p:spPr>
          <a:xfrm>
            <a:off x="3563888" y="2348880"/>
            <a:ext cx="1080120" cy="432048"/>
          </a:xfrm>
          <a:prstGeom prst="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0" name="Text06.mp3">
            <a:hlinkClick r:id="" action="ppaction://media"/>
          </p:cNvPr>
          <p:cNvPicPr>
            <a:picLocks noRot="1" noChangeAspect="1"/>
          </p:cNvPicPr>
          <p:nvPr>
            <a:audioFile r:link="rId2"/>
            <p:extLst>
              <p:ext uri="{DAA4B4D4-6D71-4841-9C94-3DE7FCFB9230}">
                <p14:media xmlns:p14="http://schemas.microsoft.com/office/powerpoint/2010/main" r:link="rId1"/>
              </p:ext>
            </p:extLst>
          </p:nvPr>
        </p:nvPicPr>
        <p:blipFill>
          <a:blip r:embed="rId12" cstate="print"/>
          <a:stretch>
            <a:fillRect/>
          </a:stretch>
        </p:blipFill>
        <p:spPr>
          <a:xfrm>
            <a:off x="9684568" y="1628800"/>
            <a:ext cx="304800" cy="304800"/>
          </a:xfrm>
          <a:prstGeom prst="rect">
            <a:avLst/>
          </a:prstGeom>
        </p:spPr>
      </p:pic>
      <p:sp>
        <p:nvSpPr>
          <p:cNvPr id="2" name="TextBox 1"/>
          <p:cNvSpPr txBox="1"/>
          <p:nvPr/>
        </p:nvSpPr>
        <p:spPr>
          <a:xfrm>
            <a:off x="2357422" y="29916"/>
            <a:ext cx="5500726" cy="457200"/>
          </a:xfrm>
          <a:prstGeom prst="rect">
            <a:avLst/>
          </a:prstGeom>
          <a:noFill/>
        </p:spPr>
        <p:txBody>
          <a:bodyPr wrap="square" rtlCol="0">
            <a:spAutoFit/>
          </a:bodyPr>
          <a:lstStyle/>
          <a:p>
            <a:pPr>
              <a:spcBef>
                <a:spcPct val="0"/>
              </a:spcBef>
            </a:pPr>
            <a:r>
              <a:rPr lang="en-US" altLang="zh-CN" sz="2400" dirty="0" smtClean="0">
                <a:solidFill>
                  <a:schemeClr val="bg1"/>
                </a:solidFill>
                <a:latin typeface="Arial Rounded MT Bold" pitchFamily="34" charset="0"/>
                <a:cs typeface="Arial" panose="020B0604020202020204" pitchFamily="34" charset="0"/>
              </a:rPr>
              <a:t>The Starry Night</a:t>
            </a:r>
            <a:endParaRPr lang="zh-CN" altLang="en-US" sz="2400" dirty="0" smtClean="0">
              <a:solidFill>
                <a:schemeClr val="bg1"/>
              </a:solidFill>
              <a:latin typeface="Arial Rounded MT Bold" pitchFamily="34" charset="0"/>
              <a:cs typeface="Arial" panose="020B0604020202020204" pitchFamily="34" charset="0"/>
            </a:endParaRPr>
          </a:p>
        </p:txBody>
      </p:sp>
    </p:spTree>
  </p:cSld>
  <p:clrMapOvr>
    <a:masterClrMapping/>
  </p:clrMapOvr>
  <p:transition advClick="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slide(fromRight)">
                                      <p:cBhvr>
                                        <p:cTn id="7" dur="500"/>
                                        <p:tgtEl>
                                          <p:spTgt spid="13"/>
                                        </p:tgtEl>
                                      </p:cBhvr>
                                    </p:animEffect>
                                  </p:childTnLst>
                                </p:cTn>
                              </p:par>
                            </p:childTnLst>
                          </p:cTn>
                        </p:par>
                        <p:par>
                          <p:cTn id="8" fill="hold">
                            <p:stCondLst>
                              <p:cond delay="500"/>
                            </p:stCondLst>
                            <p:childTnLst>
                              <p:par>
                                <p:cTn id="9" presetID="12" presetClass="entr" presetSubtype="2" fill="hold"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slide(fromRight)">
                                      <p:cBhvr>
                                        <p:cTn id="11" dur="500"/>
                                        <p:tgtEl>
                                          <p:spTgt spid="14"/>
                                        </p:tgtEl>
                                      </p:cBhvr>
                                    </p:animEffect>
                                  </p:childTnLst>
                                </p:cTn>
                              </p:par>
                            </p:childTnLst>
                          </p:cTn>
                        </p:par>
                        <p:par>
                          <p:cTn id="12" fill="hold">
                            <p:stCondLst>
                              <p:cond delay="1000"/>
                            </p:stCondLst>
                            <p:childTnLst>
                              <p:par>
                                <p:cTn id="13" presetID="12" presetClass="entr" presetSubtype="2" fill="hold" nodeType="after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slide(fromRight)">
                                      <p:cBhvr>
                                        <p:cTn id="15" dur="500"/>
                                        <p:tgtEl>
                                          <p:spTgt spid="15"/>
                                        </p:tgtEl>
                                      </p:cBhvr>
                                    </p:animEffect>
                                  </p:childTnLst>
                                </p:cTn>
                              </p:par>
                            </p:childTnLst>
                          </p:cTn>
                        </p:par>
                        <p:par>
                          <p:cTn id="16" fill="hold">
                            <p:stCondLst>
                              <p:cond delay="1500"/>
                            </p:stCondLst>
                            <p:childTnLst>
                              <p:par>
                                <p:cTn id="17" presetID="12" presetClass="entr" presetSubtype="2" fill="hold" nodeType="after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slide(fromRight)">
                                      <p:cBhvr>
                                        <p:cTn id="19"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p:cTn id="20" fill="hold" display="0">
                  <p:stCondLst>
                    <p:cond delay="indefinite"/>
                  </p:stCondLst>
                  <p:endCondLst>
                    <p:cond evt="onNext" delay="0">
                      <p:tgtEl>
                        <p:sldTgt/>
                      </p:tgtEl>
                    </p:cond>
                    <p:cond evt="onPrev" delay="0">
                      <p:tgtEl>
                        <p:sldTgt/>
                      </p:tgtEl>
                    </p:cond>
                    <p:cond evt="onStopAudio" delay="0">
                      <p:tgtEl>
                        <p:sldTgt/>
                      </p:tgtEl>
                    </p:cond>
                  </p:endCondLst>
                </p:cTn>
                <p:tgtEl>
                  <p:spTgt spid="20"/>
                </p:tgtEl>
              </p:cMediaNode>
            </p:audio>
            <p:seq concurrent="1" nextAc="seek">
              <p:cTn id="21" restart="whenNotActive" fill="hold" evtFilter="cancelBubble" nodeType="interactiveSeq">
                <p:stCondLst>
                  <p:cond evt="onClick" delay="0">
                    <p:tgtEl>
                      <p:spTgt spid="13"/>
                    </p:tgtEl>
                  </p:cond>
                </p:stCondLst>
                <p:endSync evt="end" delay="0">
                  <p:rtn val="all"/>
                </p:endSync>
                <p:childTnLst>
                  <p:par>
                    <p:cTn id="22" fill="hold">
                      <p:stCondLst>
                        <p:cond delay="0"/>
                      </p:stCondLst>
                      <p:childTnLst>
                        <p:par>
                          <p:cTn id="23" fill="hold">
                            <p:stCondLst>
                              <p:cond delay="0"/>
                            </p:stCondLst>
                            <p:childTnLst>
                              <p:par>
                                <p:cTn id="24" presetID="1" presetClass="mediacall" presetSubtype="0" fill="hold" nodeType="clickEffect">
                                  <p:stCondLst>
                                    <p:cond delay="0"/>
                                  </p:stCondLst>
                                  <p:childTnLst>
                                    <p:cmd type="call" cmd="play">
                                      <p:cBhvr>
                                        <p:cTn id="25" dur="1" fill="hold"/>
                                        <p:tgtEl>
                                          <p:spTgt spid="20"/>
                                        </p:tgtEl>
                                      </p:cBhvr>
                                    </p:cmd>
                                  </p:childTnLst>
                                </p:cTn>
                              </p:par>
                            </p:childTnLst>
                          </p:cTn>
                        </p:par>
                      </p:childTnLst>
                    </p:cTn>
                  </p:par>
                </p:childTnLst>
              </p:cTn>
              <p:nextCondLst>
                <p:cond evt="onClick" delay="0">
                  <p:tgtEl>
                    <p:spTgt spid="13"/>
                  </p:tgtEl>
                </p:cond>
              </p:nextCondLst>
            </p:seq>
            <p:seq concurrent="1" nextAc="seek">
              <p:cTn id="26" restart="whenNotActive" fill="hold" evtFilter="cancelBubble" nodeType="interactiveSeq">
                <p:stCondLst>
                  <p:cond evt="onClick" delay="0">
                    <p:tgtEl>
                      <p:spTgt spid="15"/>
                    </p:tgtEl>
                  </p:cond>
                </p:stCondLst>
                <p:endSync evt="end" delay="0">
                  <p:rtn val="all"/>
                </p:endSync>
                <p:childTnLst>
                  <p:par>
                    <p:cTn id="27" fill="hold">
                      <p:stCondLst>
                        <p:cond delay="0"/>
                      </p:stCondLst>
                      <p:childTnLst>
                        <p:par>
                          <p:cTn id="28" fill="hold">
                            <p:stCondLst>
                              <p:cond delay="0"/>
                            </p:stCondLst>
                            <p:childTnLst>
                              <p:par>
                                <p:cTn id="29" presetID="3" presetClass="mediacall" presetSubtype="0" fill="hold" nodeType="clickEffect">
                                  <p:stCondLst>
                                    <p:cond delay="0"/>
                                  </p:stCondLst>
                                  <p:childTnLst>
                                    <p:cmd type="call" cmd="stop">
                                      <p:cBhvr>
                                        <p:cTn id="30" dur="1" fill="hold"/>
                                        <p:tgtEl>
                                          <p:spTgt spid="20"/>
                                        </p:tgtEl>
                                      </p:cBhvr>
                                    </p:cmd>
                                  </p:childTnLst>
                                </p:cTn>
                              </p:par>
                            </p:childTnLst>
                          </p:cTn>
                        </p:par>
                      </p:childTnLst>
                    </p:cTn>
                  </p:par>
                </p:childTnLst>
              </p:cTn>
              <p:nextCondLst>
                <p:cond evt="onClick" delay="0">
                  <p:tgtEl>
                    <p:spTgt spid="15"/>
                  </p:tgtEl>
                </p:cond>
              </p:nextCondLst>
            </p:seq>
            <p:seq concurrent="1" nextAc="seek">
              <p:cTn id="31" restart="whenNotActive" fill="hold" evtFilter="cancelBubble" nodeType="interactiveSeq">
                <p:stCondLst>
                  <p:cond evt="onClick" delay="0">
                    <p:tgtEl>
                      <p:spTgt spid="14"/>
                    </p:tgtEl>
                  </p:cond>
                </p:stCondLst>
                <p:endSync evt="end" delay="0">
                  <p:rtn val="all"/>
                </p:endSync>
                <p:childTnLst>
                  <p:par>
                    <p:cTn id="32" fill="hold">
                      <p:stCondLst>
                        <p:cond delay="0"/>
                      </p:stCondLst>
                      <p:childTnLst>
                        <p:par>
                          <p:cTn id="33" fill="hold">
                            <p:stCondLst>
                              <p:cond delay="0"/>
                            </p:stCondLst>
                            <p:childTnLst>
                              <p:par>
                                <p:cTn id="34" presetID="2" presetClass="mediacall" presetSubtype="0" fill="hold" nodeType="clickEffect">
                                  <p:stCondLst>
                                    <p:cond delay="0"/>
                                  </p:stCondLst>
                                  <p:childTnLst>
                                    <p:cmd type="call" cmd="togglePause">
                                      <p:cBhvr>
                                        <p:cTn id="35" dur="1" fill="hold"/>
                                        <p:tgtEl>
                                          <p:spTgt spid="20"/>
                                        </p:tgtEl>
                                      </p:cBhvr>
                                    </p:cmd>
                                  </p:childTnLst>
                                </p:cTn>
                              </p:par>
                            </p:childTnLst>
                          </p:cTn>
                        </p:par>
                      </p:childTnLst>
                    </p:cTn>
                  </p:par>
                </p:childTnLst>
              </p:cTn>
              <p:nextCondLst>
                <p:cond evt="onClick" delay="0">
                  <p:tgtEl>
                    <p:spTgt spid="14"/>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7" descr="C:\Users\CC\Desktop\播放.png"/>
          <p:cNvPicPr>
            <a:picLocks noChangeAspect="1" noChangeArrowheads="1"/>
          </p:cNvPicPr>
          <p:nvPr/>
        </p:nvPicPr>
        <p:blipFill>
          <a:blip r:embed="rId4" cstate="print"/>
          <a:srcRect/>
          <a:stretch>
            <a:fillRect/>
          </a:stretch>
        </p:blipFill>
        <p:spPr bwMode="auto">
          <a:xfrm>
            <a:off x="8636063" y="1643050"/>
            <a:ext cx="507937" cy="482540"/>
          </a:xfrm>
          <a:prstGeom prst="rect">
            <a:avLst/>
          </a:prstGeom>
          <a:noFill/>
        </p:spPr>
      </p:pic>
      <p:pic>
        <p:nvPicPr>
          <p:cNvPr id="14" name="Picture 8" descr="C:\Users\CC\Desktop\暂停.png"/>
          <p:cNvPicPr>
            <a:picLocks noChangeAspect="1" noChangeArrowheads="1"/>
          </p:cNvPicPr>
          <p:nvPr/>
        </p:nvPicPr>
        <p:blipFill>
          <a:blip r:embed="rId5" cstate="print"/>
          <a:srcRect/>
          <a:stretch>
            <a:fillRect/>
          </a:stretch>
        </p:blipFill>
        <p:spPr bwMode="auto">
          <a:xfrm>
            <a:off x="8636063" y="2162696"/>
            <a:ext cx="507937" cy="482540"/>
          </a:xfrm>
          <a:prstGeom prst="rect">
            <a:avLst/>
          </a:prstGeom>
          <a:noFill/>
        </p:spPr>
      </p:pic>
      <p:pic>
        <p:nvPicPr>
          <p:cNvPr id="15" name="Picture 9" descr="C:\Users\CC\Desktop\停止.png"/>
          <p:cNvPicPr>
            <a:picLocks noChangeAspect="1" noChangeArrowheads="1"/>
          </p:cNvPicPr>
          <p:nvPr/>
        </p:nvPicPr>
        <p:blipFill>
          <a:blip r:embed="rId6" cstate="print"/>
          <a:srcRect/>
          <a:stretch>
            <a:fillRect/>
          </a:stretch>
        </p:blipFill>
        <p:spPr bwMode="auto">
          <a:xfrm>
            <a:off x="8636063" y="2682342"/>
            <a:ext cx="507937" cy="482540"/>
          </a:xfrm>
          <a:prstGeom prst="rect">
            <a:avLst/>
          </a:prstGeom>
          <a:noFill/>
        </p:spPr>
      </p:pic>
      <p:pic>
        <p:nvPicPr>
          <p:cNvPr id="16" name="Picture 10" descr="C:\Users\CC\Desktop\链接.png">
            <a:hlinkClick r:id="rId7" action="ppaction://hlinkfile"/>
          </p:cNvPr>
          <p:cNvPicPr>
            <a:picLocks noChangeAspect="1" noChangeArrowheads="1"/>
          </p:cNvPicPr>
          <p:nvPr/>
        </p:nvPicPr>
        <p:blipFill>
          <a:blip r:embed="rId8" cstate="print"/>
          <a:srcRect/>
          <a:stretch>
            <a:fillRect/>
          </a:stretch>
        </p:blipFill>
        <p:spPr bwMode="auto">
          <a:xfrm>
            <a:off x="8636063" y="3201988"/>
            <a:ext cx="507937" cy="482540"/>
          </a:xfrm>
          <a:prstGeom prst="rect">
            <a:avLst/>
          </a:prstGeom>
          <a:noFill/>
        </p:spPr>
      </p:pic>
      <p:sp>
        <p:nvSpPr>
          <p:cNvPr id="12" name="TextBox 11"/>
          <p:cNvSpPr txBox="1"/>
          <p:nvPr/>
        </p:nvSpPr>
        <p:spPr>
          <a:xfrm>
            <a:off x="539388" y="720000"/>
            <a:ext cx="8104578" cy="5732531"/>
          </a:xfrm>
          <a:prstGeom prst="rect">
            <a:avLst/>
          </a:prstGeom>
          <a:noFill/>
        </p:spPr>
        <p:txBody>
          <a:bodyPr wrap="square" rtlCol="0">
            <a:spAutoFit/>
          </a:bodyPr>
          <a:lstStyle/>
          <a:p>
            <a:pPr lvl="0" algn="just">
              <a:lnSpc>
                <a:spcPct val="120000"/>
              </a:lnSpc>
              <a:buNone/>
            </a:pPr>
            <a:r>
              <a:rPr lang="en-US" altLang="zh-CN" sz="2800" dirty="0" smtClean="0">
                <a:solidFill>
                  <a:srgbClr val="333333"/>
                </a:solidFill>
                <a:latin typeface="Arial" panose="020B0604020202020204" pitchFamily="34" charset="0"/>
                <a:ea typeface="Times New Roman" panose="02020603050405020304" pitchFamily="18" charset="0"/>
                <a:cs typeface="Arial" panose="020B0604020202020204" pitchFamily="34" charset="0"/>
              </a:rPr>
              <a:t>7  With </a:t>
            </a:r>
            <a:r>
              <a:rPr lang="en-US" altLang="zh-CN" sz="2800" i="1" dirty="0" smtClean="0">
                <a:solidFill>
                  <a:srgbClr val="333333"/>
                </a:solidFill>
                <a:latin typeface="Arial" panose="020B0604020202020204" pitchFamily="34" charset="0"/>
                <a:ea typeface="Times New Roman" panose="02020603050405020304" pitchFamily="18" charset="0"/>
                <a:cs typeface="Arial" panose="020B0604020202020204" pitchFamily="34" charset="0"/>
              </a:rPr>
              <a:t>The Starry Night</a:t>
            </a:r>
            <a:r>
              <a:rPr lang="en-US" altLang="zh-CN" sz="2800" dirty="0" smtClean="0">
                <a:solidFill>
                  <a:srgbClr val="333333"/>
                </a:solidFill>
                <a:latin typeface="Arial" panose="020B0604020202020204" pitchFamily="34" charset="0"/>
                <a:ea typeface="Times New Roman" panose="02020603050405020304" pitchFamily="18" charset="0"/>
                <a:cs typeface="Arial" panose="020B0604020202020204" pitchFamily="34" charset="0"/>
              </a:rPr>
              <a:t> Van Gogh moved away from the traditional Impressionist connection with nature and instead adopted a feeling of agitation. </a:t>
            </a:r>
            <a:r>
              <a:rPr lang="en-US" altLang="zh-CN" sz="2800" u="sng" dirty="0" smtClean="0">
                <a:solidFill>
                  <a:srgbClr val="0C9CDB"/>
                </a:solidFill>
                <a:latin typeface="Arial" panose="020B0604020202020204" pitchFamily="34" charset="0"/>
                <a:ea typeface="Times New Roman" panose="02020603050405020304" pitchFamily="18" charset="0"/>
                <a:cs typeface="Arial" panose="020B0604020202020204" pitchFamily="34" charset="0"/>
              </a:rPr>
              <a:t>His swirling brushstrokes give the impression that this painting is constantly moving and his palette is much more vibrant than that in earlier works. </a:t>
            </a:r>
            <a:r>
              <a:rPr lang="en-US" altLang="zh-CN" sz="2800" dirty="0" smtClean="0">
                <a:solidFill>
                  <a:srgbClr val="333333"/>
                </a:solidFill>
                <a:latin typeface="Arial" panose="020B0604020202020204" pitchFamily="34" charset="0"/>
                <a:ea typeface="Times New Roman" panose="02020603050405020304" pitchFamily="18" charset="0"/>
                <a:cs typeface="Arial" panose="020B0604020202020204" pitchFamily="34" charset="0"/>
              </a:rPr>
              <a:t>It’s thought that Van Gogh was the first artist to paint these nocturnal scenes directly and it’s reported that he stayed up three nights to finish the painting, stating that night was “more alive than the day”.</a:t>
            </a:r>
            <a:endParaRPr lang="en-US" altLang="zh-CN" sz="2800" dirty="0">
              <a:solidFill>
                <a:srgbClr val="333333"/>
              </a:solidFill>
              <a:latin typeface="Arial" panose="020B0604020202020204" pitchFamily="34" charset="0"/>
              <a:ea typeface="Times New Roman" panose="02020603050405020304" pitchFamily="18" charset="0"/>
              <a:cs typeface="Arial" panose="020B0604020202020204" pitchFamily="34" charset="0"/>
            </a:endParaRPr>
          </a:p>
        </p:txBody>
      </p:sp>
      <p:sp>
        <p:nvSpPr>
          <p:cNvPr id="8" name="矩形 7">
            <a:hlinkClick r:id="rId9" action="ppaction://hlinksldjump"/>
          </p:cNvPr>
          <p:cNvSpPr/>
          <p:nvPr/>
        </p:nvSpPr>
        <p:spPr>
          <a:xfrm>
            <a:off x="539552" y="2348880"/>
            <a:ext cx="8064896" cy="1440160"/>
          </a:xfrm>
          <a:prstGeom prst="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Text07.mp3">
            <a:hlinkClick r:id="" action="ppaction://media"/>
          </p:cNvPr>
          <p:cNvPicPr>
            <a:picLocks noRot="1" noChangeAspect="1"/>
          </p:cNvPicPr>
          <p:nvPr>
            <a:audioFile r:link="rId2"/>
            <p:extLst>
              <p:ext uri="{DAA4B4D4-6D71-4841-9C94-3DE7FCFB9230}">
                <p14:media xmlns:p14="http://schemas.microsoft.com/office/powerpoint/2010/main" r:link="rId1"/>
              </p:ext>
            </p:extLst>
          </p:nvPr>
        </p:nvPicPr>
        <p:blipFill>
          <a:blip r:embed="rId10" cstate="print"/>
          <a:stretch>
            <a:fillRect/>
          </a:stretch>
        </p:blipFill>
        <p:spPr>
          <a:xfrm>
            <a:off x="9612560" y="1844824"/>
            <a:ext cx="304800" cy="304800"/>
          </a:xfrm>
          <a:prstGeom prst="rect">
            <a:avLst/>
          </a:prstGeom>
        </p:spPr>
      </p:pic>
      <p:sp>
        <p:nvSpPr>
          <p:cNvPr id="2" name="TextBox 1"/>
          <p:cNvSpPr txBox="1"/>
          <p:nvPr/>
        </p:nvSpPr>
        <p:spPr>
          <a:xfrm>
            <a:off x="2357422" y="29916"/>
            <a:ext cx="5500726" cy="457200"/>
          </a:xfrm>
          <a:prstGeom prst="rect">
            <a:avLst/>
          </a:prstGeom>
          <a:noFill/>
        </p:spPr>
        <p:txBody>
          <a:bodyPr wrap="square" rtlCol="0">
            <a:spAutoFit/>
          </a:bodyPr>
          <a:lstStyle/>
          <a:p>
            <a:pPr>
              <a:spcBef>
                <a:spcPct val="0"/>
              </a:spcBef>
            </a:pPr>
            <a:r>
              <a:rPr lang="en-US" altLang="zh-CN" sz="2400" dirty="0" smtClean="0">
                <a:solidFill>
                  <a:schemeClr val="bg1"/>
                </a:solidFill>
                <a:latin typeface="Arial Rounded MT Bold" pitchFamily="34" charset="0"/>
                <a:cs typeface="Arial" panose="020B0604020202020204" pitchFamily="34" charset="0"/>
              </a:rPr>
              <a:t>The Starry Night</a:t>
            </a:r>
            <a:endParaRPr lang="zh-CN" altLang="en-US" sz="2400" dirty="0" smtClean="0">
              <a:solidFill>
                <a:schemeClr val="bg1"/>
              </a:solidFill>
              <a:latin typeface="Arial Rounded MT Bold" pitchFamily="34" charset="0"/>
              <a:cs typeface="Arial" panose="020B0604020202020204" pitchFamily="34" charset="0"/>
            </a:endParaRPr>
          </a:p>
        </p:txBody>
      </p:sp>
    </p:spTree>
  </p:cSld>
  <p:clrMapOvr>
    <a:masterClrMapping/>
  </p:clrMapOvr>
  <p:transition advClick="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slide(fromRight)">
                                      <p:cBhvr>
                                        <p:cTn id="7" dur="500"/>
                                        <p:tgtEl>
                                          <p:spTgt spid="13"/>
                                        </p:tgtEl>
                                      </p:cBhvr>
                                    </p:animEffect>
                                  </p:childTnLst>
                                </p:cTn>
                              </p:par>
                            </p:childTnLst>
                          </p:cTn>
                        </p:par>
                        <p:par>
                          <p:cTn id="8" fill="hold">
                            <p:stCondLst>
                              <p:cond delay="500"/>
                            </p:stCondLst>
                            <p:childTnLst>
                              <p:par>
                                <p:cTn id="9" presetID="12" presetClass="entr" presetSubtype="2" fill="hold"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slide(fromRight)">
                                      <p:cBhvr>
                                        <p:cTn id="11" dur="500"/>
                                        <p:tgtEl>
                                          <p:spTgt spid="14"/>
                                        </p:tgtEl>
                                      </p:cBhvr>
                                    </p:animEffect>
                                  </p:childTnLst>
                                </p:cTn>
                              </p:par>
                            </p:childTnLst>
                          </p:cTn>
                        </p:par>
                        <p:par>
                          <p:cTn id="12" fill="hold">
                            <p:stCondLst>
                              <p:cond delay="1000"/>
                            </p:stCondLst>
                            <p:childTnLst>
                              <p:par>
                                <p:cTn id="13" presetID="12" presetClass="entr" presetSubtype="2" fill="hold" nodeType="after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slide(fromRight)">
                                      <p:cBhvr>
                                        <p:cTn id="15" dur="500"/>
                                        <p:tgtEl>
                                          <p:spTgt spid="15"/>
                                        </p:tgtEl>
                                      </p:cBhvr>
                                    </p:animEffect>
                                  </p:childTnLst>
                                </p:cTn>
                              </p:par>
                            </p:childTnLst>
                          </p:cTn>
                        </p:par>
                        <p:par>
                          <p:cTn id="16" fill="hold">
                            <p:stCondLst>
                              <p:cond delay="1500"/>
                            </p:stCondLst>
                            <p:childTnLst>
                              <p:par>
                                <p:cTn id="17" presetID="12" presetClass="entr" presetSubtype="2" fill="hold" nodeType="after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slide(fromRight)">
                                      <p:cBhvr>
                                        <p:cTn id="19"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p:cTn id="20" fill="hold" display="0">
                  <p:stCondLst>
                    <p:cond delay="indefinite"/>
                  </p:stCondLst>
                  <p:endCondLst>
                    <p:cond evt="onNext" delay="0">
                      <p:tgtEl>
                        <p:sldTgt/>
                      </p:tgtEl>
                    </p:cond>
                    <p:cond evt="onPrev" delay="0">
                      <p:tgtEl>
                        <p:sldTgt/>
                      </p:tgtEl>
                    </p:cond>
                    <p:cond evt="onStopAudio" delay="0">
                      <p:tgtEl>
                        <p:sldTgt/>
                      </p:tgtEl>
                    </p:cond>
                  </p:endCondLst>
                </p:cTn>
                <p:tgtEl>
                  <p:spTgt spid="9"/>
                </p:tgtEl>
              </p:cMediaNode>
            </p:audio>
            <p:seq concurrent="1" nextAc="seek">
              <p:cTn id="21" restart="whenNotActive" fill="hold" evtFilter="cancelBubble" nodeType="interactiveSeq">
                <p:stCondLst>
                  <p:cond evt="onClick" delay="0">
                    <p:tgtEl>
                      <p:spTgt spid="13"/>
                    </p:tgtEl>
                  </p:cond>
                </p:stCondLst>
                <p:endSync evt="end" delay="0">
                  <p:rtn val="all"/>
                </p:endSync>
                <p:childTnLst>
                  <p:par>
                    <p:cTn id="22" fill="hold">
                      <p:stCondLst>
                        <p:cond delay="0"/>
                      </p:stCondLst>
                      <p:childTnLst>
                        <p:par>
                          <p:cTn id="23" fill="hold">
                            <p:stCondLst>
                              <p:cond delay="0"/>
                            </p:stCondLst>
                            <p:childTnLst>
                              <p:par>
                                <p:cTn id="24" presetID="1" presetClass="mediacall" presetSubtype="0" fill="hold" nodeType="clickEffect">
                                  <p:stCondLst>
                                    <p:cond delay="0"/>
                                  </p:stCondLst>
                                  <p:childTnLst>
                                    <p:cmd type="call" cmd="play">
                                      <p:cBhvr>
                                        <p:cTn id="25" dur="1" fill="hold"/>
                                        <p:tgtEl>
                                          <p:spTgt spid="9"/>
                                        </p:tgtEl>
                                      </p:cBhvr>
                                    </p:cmd>
                                  </p:childTnLst>
                                </p:cTn>
                              </p:par>
                            </p:childTnLst>
                          </p:cTn>
                        </p:par>
                      </p:childTnLst>
                    </p:cTn>
                  </p:par>
                </p:childTnLst>
              </p:cTn>
              <p:nextCondLst>
                <p:cond evt="onClick" delay="0">
                  <p:tgtEl>
                    <p:spTgt spid="13"/>
                  </p:tgtEl>
                </p:cond>
              </p:nextCondLst>
            </p:seq>
            <p:seq concurrent="1" nextAc="seek">
              <p:cTn id="26" restart="whenNotActive" fill="hold" evtFilter="cancelBubble" nodeType="interactiveSeq">
                <p:stCondLst>
                  <p:cond evt="onClick" delay="0">
                    <p:tgtEl>
                      <p:spTgt spid="14"/>
                    </p:tgtEl>
                  </p:cond>
                </p:stCondLst>
                <p:endSync evt="end" delay="0">
                  <p:rtn val="all"/>
                </p:endSync>
                <p:childTnLst>
                  <p:par>
                    <p:cTn id="27" fill="hold">
                      <p:stCondLst>
                        <p:cond delay="0"/>
                      </p:stCondLst>
                      <p:childTnLst>
                        <p:par>
                          <p:cTn id="28" fill="hold">
                            <p:stCondLst>
                              <p:cond delay="0"/>
                            </p:stCondLst>
                            <p:childTnLst>
                              <p:par>
                                <p:cTn id="29" presetID="2" presetClass="mediacall" presetSubtype="0" fill="hold" nodeType="clickEffect">
                                  <p:stCondLst>
                                    <p:cond delay="0"/>
                                  </p:stCondLst>
                                  <p:childTnLst>
                                    <p:cmd type="call" cmd="togglePause">
                                      <p:cBhvr>
                                        <p:cTn id="30" dur="1" fill="hold"/>
                                        <p:tgtEl>
                                          <p:spTgt spid="9"/>
                                        </p:tgtEl>
                                      </p:cBhvr>
                                    </p:cmd>
                                  </p:childTnLst>
                                </p:cTn>
                              </p:par>
                            </p:childTnLst>
                          </p:cTn>
                        </p:par>
                      </p:childTnLst>
                    </p:cTn>
                  </p:par>
                </p:childTnLst>
              </p:cTn>
              <p:nextCondLst>
                <p:cond evt="onClick" delay="0">
                  <p:tgtEl>
                    <p:spTgt spid="14"/>
                  </p:tgtEl>
                </p:cond>
              </p:nextCondLst>
            </p:seq>
            <p:seq concurrent="1" nextAc="seek">
              <p:cTn id="31" restart="whenNotActive" fill="hold" evtFilter="cancelBubble" nodeType="interactiveSeq">
                <p:stCondLst>
                  <p:cond evt="onClick" delay="0">
                    <p:tgtEl>
                      <p:spTgt spid="15"/>
                    </p:tgtEl>
                  </p:cond>
                </p:stCondLst>
                <p:endSync evt="end" delay="0">
                  <p:rtn val="all"/>
                </p:endSync>
                <p:childTnLst>
                  <p:par>
                    <p:cTn id="32" fill="hold">
                      <p:stCondLst>
                        <p:cond delay="0"/>
                      </p:stCondLst>
                      <p:childTnLst>
                        <p:par>
                          <p:cTn id="33" fill="hold">
                            <p:stCondLst>
                              <p:cond delay="0"/>
                            </p:stCondLst>
                            <p:childTnLst>
                              <p:par>
                                <p:cTn id="34" presetID="3" presetClass="mediacall" presetSubtype="0" fill="hold" nodeType="clickEffect">
                                  <p:stCondLst>
                                    <p:cond delay="0"/>
                                  </p:stCondLst>
                                  <p:childTnLst>
                                    <p:cmd type="call" cmd="stop">
                                      <p:cBhvr>
                                        <p:cTn id="35" dur="1" fill="hold"/>
                                        <p:tgtEl>
                                          <p:spTgt spid="9"/>
                                        </p:tgtEl>
                                      </p:cBhvr>
                                    </p:cmd>
                                  </p:childTnLst>
                                </p:cTn>
                              </p:par>
                            </p:childTnLst>
                          </p:cTn>
                        </p:par>
                      </p:childTnLst>
                    </p:cTn>
                  </p:par>
                </p:childTnLst>
              </p:cTn>
              <p:nextCondLst>
                <p:cond evt="onClick" delay="0">
                  <p:tgtEl>
                    <p:spTgt spid="15"/>
                  </p:tgtEl>
                </p:cond>
              </p:nextCondLst>
            </p:seq>
          </p:childTnLst>
        </p:cTn>
      </p:par>
    </p:tnLst>
  </p:timing>
</p:sld>
</file>

<file path=ppt/theme/theme1.xml><?xml version="1.0" encoding="utf-8"?>
<a:theme xmlns:a="http://schemas.openxmlformats.org/drawingml/2006/main" name="Office 主题">
  <a:themeElements>
    <a:clrScheme name="Office">
      <a:dk1>
        <a:sysClr val="windowText" lastClr="000000"/>
      </a:dk1>
      <a:lt1>
        <a:sysClr val="window" lastClr="C7EDCC"/>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C7EDCC"/>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1_自定义设计方案">
  <a:themeElements>
    <a:clrScheme name="Office">
      <a:dk1>
        <a:sysClr val="windowText" lastClr="000000"/>
      </a:dk1>
      <a:lt1>
        <a:sysClr val="window" lastClr="C7EDCC"/>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4.xml><?xml version="1.0" encoding="utf-8"?>
<a:theme xmlns:a="http://schemas.openxmlformats.org/drawingml/2006/main" name="2_自定义设计方案">
  <a:themeElements>
    <a:clrScheme name="Office">
      <a:dk1>
        <a:sysClr val="windowText" lastClr="000000"/>
      </a:dk1>
      <a:lt1>
        <a:sysClr val="window" lastClr="C7EDCC"/>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5.xml><?xml version="1.0" encoding="utf-8"?>
<a:theme xmlns:a="http://schemas.openxmlformats.org/drawingml/2006/main" name="3_自定义设计方案">
  <a:themeElements>
    <a:clrScheme name="Office">
      <a:dk1>
        <a:sysClr val="windowText" lastClr="000000"/>
      </a:dk1>
      <a:lt1>
        <a:sysClr val="window" lastClr="C7EDCC"/>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6.xml><?xml version="1.0" encoding="utf-8"?>
<a:theme xmlns:a="http://schemas.openxmlformats.org/drawingml/2006/main" name="4_自定义设计方案">
  <a:themeElements>
    <a:clrScheme name="Office">
      <a:dk1>
        <a:sysClr val="windowText" lastClr="000000"/>
      </a:dk1>
      <a:lt1>
        <a:sysClr val="window" lastClr="C7EDCC"/>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7.xml><?xml version="1.0" encoding="utf-8"?>
<a:theme xmlns:a="http://schemas.openxmlformats.org/drawingml/2006/main" name="Office 主题">
  <a:themeElements>
    <a:clrScheme name="Office">
      <a:dk1>
        <a:sysClr val="windowText" lastClr="000000"/>
      </a:dk1>
      <a:lt1>
        <a:sysClr val="window" lastClr="C7EDCC"/>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8.xml><?xml version="1.0" encoding="utf-8"?>
<a:theme xmlns:a="http://schemas.openxmlformats.org/drawingml/2006/main" name="Office 主题">
  <a:themeElements>
    <a:clrScheme name="Office">
      <a:dk1>
        <a:sysClr val="windowText" lastClr="000000"/>
      </a:dk1>
      <a:lt1>
        <a:sysClr val="window" lastClr="C7EDCC"/>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238</TotalTime>
  <Words>3370</Words>
  <Application>Microsoft Office PowerPoint</Application>
  <PresentationFormat>全屏显示(4:3)</PresentationFormat>
  <Paragraphs>222</Paragraphs>
  <Slides>51</Slides>
  <Notes>0</Notes>
  <HiddenSlides>0</HiddenSlides>
  <MMClips>17</MMClips>
  <ScaleCrop>false</ScaleCrop>
  <HeadingPairs>
    <vt:vector size="4" baseType="variant">
      <vt:variant>
        <vt:lpstr>主题</vt:lpstr>
      </vt:variant>
      <vt:variant>
        <vt:i4>6</vt:i4>
      </vt:variant>
      <vt:variant>
        <vt:lpstr>幻灯片标题</vt:lpstr>
      </vt:variant>
      <vt:variant>
        <vt:i4>51</vt:i4>
      </vt:variant>
    </vt:vector>
  </HeadingPairs>
  <TitlesOfParts>
    <vt:vector size="57" baseType="lpstr">
      <vt:lpstr>Office 主题</vt:lpstr>
      <vt:lpstr>自定义设计方案</vt:lpstr>
      <vt:lpstr>1_自定义设计方案</vt:lpstr>
      <vt:lpstr>2_自定义设计方案</vt:lpstr>
      <vt:lpstr>3_自定义设计方案</vt:lpstr>
      <vt:lpstr>4_自定义设计方案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精时信息科技有限公司</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cuijiaxin</dc:creator>
  <cp:lastModifiedBy>sflep</cp:lastModifiedBy>
  <cp:revision>586</cp:revision>
  <dcterms:created xsi:type="dcterms:W3CDTF">2015-11-30T02:00:00Z</dcterms:created>
  <dcterms:modified xsi:type="dcterms:W3CDTF">2017-12-22T08:48:23Z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2052-10.1.0.6393</vt:lpwstr>
  </property>
</Properties>
</file>